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6" r:id="rId6"/>
    <p:sldId id="262" r:id="rId7"/>
    <p:sldId id="260" r:id="rId8"/>
    <p:sldId id="261" r:id="rId9"/>
    <p:sldId id="277" r:id="rId10"/>
    <p:sldId id="279" r:id="rId11"/>
    <p:sldId id="278" r:id="rId12"/>
    <p:sldId id="281" r:id="rId13"/>
    <p:sldId id="268" r:id="rId14"/>
    <p:sldId id="269" r:id="rId15"/>
    <p:sldId id="270" r:id="rId16"/>
    <p:sldId id="271" r:id="rId17"/>
    <p:sldId id="276" r:id="rId18"/>
    <p:sldId id="275" r:id="rId19"/>
    <p:sldId id="274" r:id="rId20"/>
    <p:sldId id="280" r:id="rId21"/>
    <p:sldId id="272" r:id="rId22"/>
    <p:sldId id="273" r:id="rId23"/>
    <p:sldId id="265" r:id="rId24"/>
    <p:sldId id="264" r:id="rId25"/>
    <p:sldId id="263" r:id="rId26"/>
    <p:sldId id="26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BBDF09-94F7-4BFD-BE0E-A04EEACBD6BC}" v="50" dt="2023-04-19T17:58:43.9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ULURI KRISHNA SAI MANIDEEP" userId="753f4035eafe75ea" providerId="LiveId" clId="{FFBBDF09-94F7-4BFD-BE0E-A04EEACBD6BC}"/>
    <pc:docChg chg="undo custSel addSld delSld modSld sldOrd">
      <pc:chgData name="SATULURI KRISHNA SAI MANIDEEP" userId="753f4035eafe75ea" providerId="LiveId" clId="{FFBBDF09-94F7-4BFD-BE0E-A04EEACBD6BC}" dt="2023-04-19T17:58:43.908" v="632"/>
      <pc:docMkLst>
        <pc:docMk/>
      </pc:docMkLst>
      <pc:sldChg chg="addSp delSp modSp mod">
        <pc:chgData name="SATULURI KRISHNA SAI MANIDEEP" userId="753f4035eafe75ea" providerId="LiveId" clId="{FFBBDF09-94F7-4BFD-BE0E-A04EEACBD6BC}" dt="2023-04-17T18:10:42.252" v="443" actId="26606"/>
        <pc:sldMkLst>
          <pc:docMk/>
          <pc:sldMk cId="1407057492" sldId="256"/>
        </pc:sldMkLst>
        <pc:spChg chg="mod">
          <ac:chgData name="SATULURI KRISHNA SAI MANIDEEP" userId="753f4035eafe75ea" providerId="LiveId" clId="{FFBBDF09-94F7-4BFD-BE0E-A04EEACBD6BC}" dt="2023-04-17T18:10:42.252" v="443" actId="26606"/>
          <ac:spMkLst>
            <pc:docMk/>
            <pc:sldMk cId="1407057492" sldId="256"/>
            <ac:spMk id="2" creationId="{5B81827B-4C6C-D70B-960B-C9C6B5233D2E}"/>
          </ac:spMkLst>
        </pc:spChg>
        <pc:spChg chg="mod">
          <ac:chgData name="SATULURI KRISHNA SAI MANIDEEP" userId="753f4035eafe75ea" providerId="LiveId" clId="{FFBBDF09-94F7-4BFD-BE0E-A04EEACBD6BC}" dt="2023-04-17T18:10:42.252" v="443" actId="26606"/>
          <ac:spMkLst>
            <pc:docMk/>
            <pc:sldMk cId="1407057492" sldId="256"/>
            <ac:spMk id="3" creationId="{7F4D5D1F-D3BB-4418-5F94-291208FC22C5}"/>
          </ac:spMkLst>
        </pc:spChg>
        <pc:spChg chg="add del">
          <ac:chgData name="SATULURI KRISHNA SAI MANIDEEP" userId="753f4035eafe75ea" providerId="LiveId" clId="{FFBBDF09-94F7-4BFD-BE0E-A04EEACBD6BC}" dt="2023-04-17T18:10:15.041" v="438" actId="26606"/>
          <ac:spMkLst>
            <pc:docMk/>
            <pc:sldMk cId="1407057492" sldId="256"/>
            <ac:spMk id="19" creationId="{9B8B49ED-6693-497D-8823-F50F891E8DBC}"/>
          </ac:spMkLst>
        </pc:spChg>
        <pc:spChg chg="add del">
          <ac:chgData name="SATULURI KRISHNA SAI MANIDEEP" userId="753f4035eafe75ea" providerId="LiveId" clId="{FFBBDF09-94F7-4BFD-BE0E-A04EEACBD6BC}" dt="2023-04-17T18:10:15.041" v="438" actId="26606"/>
          <ac:spMkLst>
            <pc:docMk/>
            <pc:sldMk cId="1407057492" sldId="256"/>
            <ac:spMk id="21" creationId="{8DCD3BD4-4F32-431E-A9C3-8D2DA60CD7D8}"/>
          </ac:spMkLst>
        </pc:spChg>
        <pc:spChg chg="add del">
          <ac:chgData name="SATULURI KRISHNA SAI MANIDEEP" userId="753f4035eafe75ea" providerId="LiveId" clId="{FFBBDF09-94F7-4BFD-BE0E-A04EEACBD6BC}" dt="2023-04-17T18:10:15.041" v="438" actId="26606"/>
          <ac:spMkLst>
            <pc:docMk/>
            <pc:sldMk cId="1407057492" sldId="256"/>
            <ac:spMk id="23" creationId="{336AAC24-A98C-465E-AFEE-69D698E77330}"/>
          </ac:spMkLst>
        </pc:spChg>
        <pc:spChg chg="add del">
          <ac:chgData name="SATULURI KRISHNA SAI MANIDEEP" userId="753f4035eafe75ea" providerId="LiveId" clId="{FFBBDF09-94F7-4BFD-BE0E-A04EEACBD6BC}" dt="2023-04-17T18:10:15.009" v="437" actId="26606"/>
          <ac:spMkLst>
            <pc:docMk/>
            <pc:sldMk cId="1407057492" sldId="256"/>
            <ac:spMk id="28" creationId="{19D32F93-50AC-4C46-A5DB-291C60DDB7BD}"/>
          </ac:spMkLst>
        </pc:spChg>
        <pc:spChg chg="add del">
          <ac:chgData name="SATULURI KRISHNA SAI MANIDEEP" userId="753f4035eafe75ea" providerId="LiveId" clId="{FFBBDF09-94F7-4BFD-BE0E-A04EEACBD6BC}" dt="2023-04-17T18:10:15.009" v="437" actId="26606"/>
          <ac:spMkLst>
            <pc:docMk/>
            <pc:sldMk cId="1407057492" sldId="256"/>
            <ac:spMk id="30" creationId="{827DC2C4-B485-428A-BF4A-472D2967F47F}"/>
          </ac:spMkLst>
        </pc:spChg>
        <pc:spChg chg="add del">
          <ac:chgData name="SATULURI KRISHNA SAI MANIDEEP" userId="753f4035eafe75ea" providerId="LiveId" clId="{FFBBDF09-94F7-4BFD-BE0E-A04EEACBD6BC}" dt="2023-04-17T18:10:15.009" v="437" actId="26606"/>
          <ac:spMkLst>
            <pc:docMk/>
            <pc:sldMk cId="1407057492" sldId="256"/>
            <ac:spMk id="32" creationId="{EE04B5EB-F158-4507-90DD-BD23620C7CC9}"/>
          </ac:spMkLst>
        </pc:spChg>
        <pc:spChg chg="add del">
          <ac:chgData name="SATULURI KRISHNA SAI MANIDEEP" userId="753f4035eafe75ea" providerId="LiveId" clId="{FFBBDF09-94F7-4BFD-BE0E-A04EEACBD6BC}" dt="2023-04-17T18:10:42.252" v="443" actId="26606"/>
          <ac:spMkLst>
            <pc:docMk/>
            <pc:sldMk cId="1407057492" sldId="256"/>
            <ac:spMk id="37" creationId="{23D09407-53BC-485E-B4CE-BC5E4FC4B25B}"/>
          </ac:spMkLst>
        </pc:spChg>
        <pc:spChg chg="add del">
          <ac:chgData name="SATULURI KRISHNA SAI MANIDEEP" userId="753f4035eafe75ea" providerId="LiveId" clId="{FFBBDF09-94F7-4BFD-BE0E-A04EEACBD6BC}" dt="2023-04-17T18:10:42.252" v="443" actId="26606"/>
          <ac:spMkLst>
            <pc:docMk/>
            <pc:sldMk cId="1407057492" sldId="256"/>
            <ac:spMk id="43" creationId="{921DB988-49FC-4608-B0A2-E2F3A4019041}"/>
          </ac:spMkLst>
        </pc:spChg>
        <pc:spChg chg="add">
          <ac:chgData name="SATULURI KRISHNA SAI MANIDEEP" userId="753f4035eafe75ea" providerId="LiveId" clId="{FFBBDF09-94F7-4BFD-BE0E-A04EEACBD6BC}" dt="2023-04-17T18:10:42.252" v="443" actId="26606"/>
          <ac:spMkLst>
            <pc:docMk/>
            <pc:sldMk cId="1407057492" sldId="256"/>
            <ac:spMk id="49" creationId="{93245F62-CCC4-49E4-B95B-EA6C1E790510}"/>
          </ac:spMkLst>
        </pc:spChg>
        <pc:spChg chg="add">
          <ac:chgData name="SATULURI KRISHNA SAI MANIDEEP" userId="753f4035eafe75ea" providerId="LiveId" clId="{FFBBDF09-94F7-4BFD-BE0E-A04EEACBD6BC}" dt="2023-04-17T18:10:42.252" v="443" actId="26606"/>
          <ac:spMkLst>
            <pc:docMk/>
            <pc:sldMk cId="1407057492" sldId="256"/>
            <ac:spMk id="51" creationId="{E6C0DD6B-6AA3-448F-9B99-8386295BC1B4}"/>
          </ac:spMkLst>
        </pc:spChg>
        <pc:grpChg chg="add del">
          <ac:chgData name="SATULURI KRISHNA SAI MANIDEEP" userId="753f4035eafe75ea" providerId="LiveId" clId="{FFBBDF09-94F7-4BFD-BE0E-A04EEACBD6BC}" dt="2023-04-17T18:10:42.252" v="443" actId="26606"/>
          <ac:grpSpMkLst>
            <pc:docMk/>
            <pc:sldMk cId="1407057492" sldId="256"/>
            <ac:grpSpMk id="38" creationId="{383C2651-AE0C-4AE4-8725-E2F9414FE219}"/>
          </ac:grpSpMkLst>
        </pc:grpChg>
        <pc:grpChg chg="add del">
          <ac:chgData name="SATULURI KRISHNA SAI MANIDEEP" userId="753f4035eafe75ea" providerId="LiveId" clId="{FFBBDF09-94F7-4BFD-BE0E-A04EEACBD6BC}" dt="2023-04-17T18:10:42.252" v="443" actId="26606"/>
          <ac:grpSpMkLst>
            <pc:docMk/>
            <pc:sldMk cId="1407057492" sldId="256"/>
            <ac:grpSpMk id="44" creationId="{E9B930FD-8671-4C4C-ADCF-73AC1D0CD417}"/>
          </ac:grpSpMkLst>
        </pc:grpChg>
        <pc:picChg chg="mod ord">
          <ac:chgData name="SATULURI KRISHNA SAI MANIDEEP" userId="753f4035eafe75ea" providerId="LiveId" clId="{FFBBDF09-94F7-4BFD-BE0E-A04EEACBD6BC}" dt="2023-04-17T18:10:42.252" v="443" actId="26606"/>
          <ac:picMkLst>
            <pc:docMk/>
            <pc:sldMk cId="1407057492" sldId="256"/>
            <ac:picMk id="5" creationId="{3D01210B-1FAC-9E12-2C0F-F0C417BBAD3C}"/>
          </ac:picMkLst>
        </pc:picChg>
      </pc:sldChg>
      <pc:sldChg chg="modTransition">
        <pc:chgData name="SATULURI KRISHNA SAI MANIDEEP" userId="753f4035eafe75ea" providerId="LiveId" clId="{FFBBDF09-94F7-4BFD-BE0E-A04EEACBD6BC}" dt="2023-04-19T17:58:43.908" v="632"/>
        <pc:sldMkLst>
          <pc:docMk/>
          <pc:sldMk cId="1352185458" sldId="257"/>
        </pc:sldMkLst>
      </pc:sldChg>
      <pc:sldChg chg="addSp delSp mod modTransition">
        <pc:chgData name="SATULURI KRISHNA SAI MANIDEEP" userId="753f4035eafe75ea" providerId="LiveId" clId="{FFBBDF09-94F7-4BFD-BE0E-A04EEACBD6BC}" dt="2023-04-19T17:56:53.383" v="611"/>
        <pc:sldMkLst>
          <pc:docMk/>
          <pc:sldMk cId="3935505230" sldId="258"/>
        </pc:sldMkLst>
        <pc:spChg chg="add del">
          <ac:chgData name="SATULURI KRISHNA SAI MANIDEEP" userId="753f4035eafe75ea" providerId="LiveId" clId="{FFBBDF09-94F7-4BFD-BE0E-A04EEACBD6BC}" dt="2023-04-17T18:09:37.393" v="435" actId="26606"/>
          <ac:spMkLst>
            <pc:docMk/>
            <pc:sldMk cId="3935505230" sldId="258"/>
            <ac:spMk id="3" creationId="{45785698-55BF-7874-F284-D0C3AC9498BF}"/>
          </ac:spMkLst>
        </pc:spChg>
        <pc:graphicFrameChg chg="add del">
          <ac:chgData name="SATULURI KRISHNA SAI MANIDEEP" userId="753f4035eafe75ea" providerId="LiveId" clId="{FFBBDF09-94F7-4BFD-BE0E-A04EEACBD6BC}" dt="2023-04-17T18:09:08.596" v="427" actId="26606"/>
          <ac:graphicFrameMkLst>
            <pc:docMk/>
            <pc:sldMk cId="3935505230" sldId="258"/>
            <ac:graphicFrameMk id="11" creationId="{8F18CFB9-22A4-EE18-8FFB-C1C1409313C7}"/>
          </ac:graphicFrameMkLst>
        </pc:graphicFrameChg>
        <pc:graphicFrameChg chg="add del">
          <ac:chgData name="SATULURI KRISHNA SAI MANIDEEP" userId="753f4035eafe75ea" providerId="LiveId" clId="{FFBBDF09-94F7-4BFD-BE0E-A04EEACBD6BC}" dt="2023-04-17T18:09:28.238" v="431" actId="26606"/>
          <ac:graphicFrameMkLst>
            <pc:docMk/>
            <pc:sldMk cId="3935505230" sldId="258"/>
            <ac:graphicFrameMk id="12" creationId="{2DAEF55E-5F37-FAA2-A003-780A7B9AED9A}"/>
          </ac:graphicFrameMkLst>
        </pc:graphicFrameChg>
        <pc:graphicFrameChg chg="add del">
          <ac:chgData name="SATULURI KRISHNA SAI MANIDEEP" userId="753f4035eafe75ea" providerId="LiveId" clId="{FFBBDF09-94F7-4BFD-BE0E-A04EEACBD6BC}" dt="2023-04-17T18:09:13.452" v="429" actId="26606"/>
          <ac:graphicFrameMkLst>
            <pc:docMk/>
            <pc:sldMk cId="3935505230" sldId="258"/>
            <ac:graphicFrameMk id="13" creationId="{2DAEF55E-5F37-FAA2-A003-780A7B9AED9A}"/>
          </ac:graphicFrameMkLst>
        </pc:graphicFrameChg>
        <pc:graphicFrameChg chg="add del">
          <ac:chgData name="SATULURI KRISHNA SAI MANIDEEP" userId="753f4035eafe75ea" providerId="LiveId" clId="{FFBBDF09-94F7-4BFD-BE0E-A04EEACBD6BC}" dt="2023-04-17T18:09:31.302" v="433" actId="26606"/>
          <ac:graphicFrameMkLst>
            <pc:docMk/>
            <pc:sldMk cId="3935505230" sldId="258"/>
            <ac:graphicFrameMk id="14" creationId="{B7495D1D-6EC3-13F3-9891-AF80A0A6F829}"/>
          </ac:graphicFrameMkLst>
        </pc:graphicFrameChg>
        <pc:graphicFrameChg chg="add del">
          <ac:chgData name="SATULURI KRISHNA SAI MANIDEEP" userId="753f4035eafe75ea" providerId="LiveId" clId="{FFBBDF09-94F7-4BFD-BE0E-A04EEACBD6BC}" dt="2023-04-17T18:09:37.393" v="435" actId="26606"/>
          <ac:graphicFrameMkLst>
            <pc:docMk/>
            <pc:sldMk cId="3935505230" sldId="258"/>
            <ac:graphicFrameMk id="16" creationId="{2DAEF55E-5F37-FAA2-A003-780A7B9AED9A}"/>
          </ac:graphicFrameMkLst>
        </pc:graphicFrameChg>
      </pc:sldChg>
      <pc:sldChg chg="modTransition">
        <pc:chgData name="SATULURI KRISHNA SAI MANIDEEP" userId="753f4035eafe75ea" providerId="LiveId" clId="{FFBBDF09-94F7-4BFD-BE0E-A04EEACBD6BC}" dt="2023-04-19T17:57:30.437" v="616"/>
        <pc:sldMkLst>
          <pc:docMk/>
          <pc:sldMk cId="3209916616" sldId="259"/>
        </pc:sldMkLst>
      </pc:sldChg>
      <pc:sldChg chg="modSp mod modTransition">
        <pc:chgData name="SATULURI KRISHNA SAI MANIDEEP" userId="753f4035eafe75ea" providerId="LiveId" clId="{FFBBDF09-94F7-4BFD-BE0E-A04EEACBD6BC}" dt="2023-04-19T17:58:03.588" v="624"/>
        <pc:sldMkLst>
          <pc:docMk/>
          <pc:sldMk cId="4039778966" sldId="260"/>
        </pc:sldMkLst>
        <pc:spChg chg="mod">
          <ac:chgData name="SATULURI KRISHNA SAI MANIDEEP" userId="753f4035eafe75ea" providerId="LiveId" clId="{FFBBDF09-94F7-4BFD-BE0E-A04EEACBD6BC}" dt="2023-04-17T16:50:24.766" v="42" actId="20577"/>
          <ac:spMkLst>
            <pc:docMk/>
            <pc:sldMk cId="4039778966" sldId="260"/>
            <ac:spMk id="3" creationId="{3976B22C-0216-6AA1-7FB9-8B5EF2CE19FA}"/>
          </ac:spMkLst>
        </pc:spChg>
      </pc:sldChg>
      <pc:sldChg chg="modSp mod modTransition">
        <pc:chgData name="SATULURI KRISHNA SAI MANIDEEP" userId="753f4035eafe75ea" providerId="LiveId" clId="{FFBBDF09-94F7-4BFD-BE0E-A04EEACBD6BC}" dt="2023-04-19T17:58:08.056" v="625"/>
        <pc:sldMkLst>
          <pc:docMk/>
          <pc:sldMk cId="4266945396" sldId="261"/>
        </pc:sldMkLst>
        <pc:spChg chg="mod">
          <ac:chgData name="SATULURI KRISHNA SAI MANIDEEP" userId="753f4035eafe75ea" providerId="LiveId" clId="{FFBBDF09-94F7-4BFD-BE0E-A04EEACBD6BC}" dt="2023-04-17T16:49:00.531" v="21" actId="1035"/>
          <ac:spMkLst>
            <pc:docMk/>
            <pc:sldMk cId="4266945396" sldId="261"/>
            <ac:spMk id="3" creationId="{A7B845C4-E9A2-2830-C829-D801C8AAAF7A}"/>
          </ac:spMkLst>
        </pc:spChg>
      </pc:sldChg>
      <pc:sldChg chg="addSp modSp new mod ord modTransition setBg">
        <pc:chgData name="SATULURI KRISHNA SAI MANIDEEP" userId="753f4035eafe75ea" providerId="LiveId" clId="{FFBBDF09-94F7-4BFD-BE0E-A04EEACBD6BC}" dt="2023-04-19T17:57:49.525" v="621"/>
        <pc:sldMkLst>
          <pc:docMk/>
          <pc:sldMk cId="75246112" sldId="262"/>
        </pc:sldMkLst>
        <pc:spChg chg="mod">
          <ac:chgData name="SATULURI KRISHNA SAI MANIDEEP" userId="753f4035eafe75ea" providerId="LiveId" clId="{FFBBDF09-94F7-4BFD-BE0E-A04EEACBD6BC}" dt="2023-04-19T17:48:47.161" v="560"/>
          <ac:spMkLst>
            <pc:docMk/>
            <pc:sldMk cId="75246112" sldId="262"/>
            <ac:spMk id="2" creationId="{02FAC198-F215-B193-5B68-1549089DA339}"/>
          </ac:spMkLst>
        </pc:spChg>
        <pc:spChg chg="mod">
          <ac:chgData name="SATULURI KRISHNA SAI MANIDEEP" userId="753f4035eafe75ea" providerId="LiveId" clId="{FFBBDF09-94F7-4BFD-BE0E-A04EEACBD6BC}" dt="2023-04-19T17:49:05.229" v="564" actId="5793"/>
          <ac:spMkLst>
            <pc:docMk/>
            <pc:sldMk cId="75246112" sldId="262"/>
            <ac:spMk id="3" creationId="{41710E13-FF53-7C7F-74A3-53933D36F0F5}"/>
          </ac:spMkLst>
        </pc:spChg>
        <pc:spChg chg="add">
          <ac:chgData name="SATULURI KRISHNA SAI MANIDEEP" userId="753f4035eafe75ea" providerId="LiveId" clId="{FFBBDF09-94F7-4BFD-BE0E-A04EEACBD6BC}" dt="2023-04-17T16:20:39.422" v="6" actId="26606"/>
          <ac:spMkLst>
            <pc:docMk/>
            <pc:sldMk cId="75246112" sldId="262"/>
            <ac:spMk id="8" creationId="{081EA652-8C6A-4E69-BEB9-170809474553}"/>
          </ac:spMkLst>
        </pc:spChg>
        <pc:spChg chg="add">
          <ac:chgData name="SATULURI KRISHNA SAI MANIDEEP" userId="753f4035eafe75ea" providerId="LiveId" clId="{FFBBDF09-94F7-4BFD-BE0E-A04EEACBD6BC}" dt="2023-04-17T16:20:39.422" v="6" actId="26606"/>
          <ac:spMkLst>
            <pc:docMk/>
            <pc:sldMk cId="75246112" sldId="262"/>
            <ac:spMk id="10" creationId="{A4026A73-1F7F-49F2-B319-8CA3B3D53269}"/>
          </ac:spMkLst>
        </pc:spChg>
        <pc:spChg chg="add">
          <ac:chgData name="SATULURI KRISHNA SAI MANIDEEP" userId="753f4035eafe75ea" providerId="LiveId" clId="{FFBBDF09-94F7-4BFD-BE0E-A04EEACBD6BC}" dt="2023-04-17T16:20:39.422" v="6" actId="26606"/>
          <ac:spMkLst>
            <pc:docMk/>
            <pc:sldMk cId="75246112" sldId="262"/>
            <ac:spMk id="12" creationId="{5298780A-33B9-4EA2-8F67-DE68AD62841B}"/>
          </ac:spMkLst>
        </pc:spChg>
        <pc:spChg chg="add">
          <ac:chgData name="SATULURI KRISHNA SAI MANIDEEP" userId="753f4035eafe75ea" providerId="LiveId" clId="{FFBBDF09-94F7-4BFD-BE0E-A04EEACBD6BC}" dt="2023-04-17T16:20:39.422" v="6" actId="26606"/>
          <ac:spMkLst>
            <pc:docMk/>
            <pc:sldMk cId="75246112" sldId="262"/>
            <ac:spMk id="14" creationId="{7F488E8B-4E1E-4402-8935-D4E6C02615C7}"/>
          </ac:spMkLst>
        </pc:spChg>
        <pc:cxnChg chg="add">
          <ac:chgData name="SATULURI KRISHNA SAI MANIDEEP" userId="753f4035eafe75ea" providerId="LiveId" clId="{FFBBDF09-94F7-4BFD-BE0E-A04EEACBD6BC}" dt="2023-04-17T16:20:39.422" v="6" actId="26606"/>
          <ac:cxnSpMkLst>
            <pc:docMk/>
            <pc:sldMk cId="75246112" sldId="262"/>
            <ac:cxnSpMk id="16" creationId="{23AAC9B5-8015-485C-ACF9-A750390E9A56}"/>
          </ac:cxnSpMkLst>
        </pc:cxnChg>
      </pc:sldChg>
      <pc:sldChg chg="addSp modSp new mod modTransition setBg">
        <pc:chgData name="SATULURI KRISHNA SAI MANIDEEP" userId="753f4035eafe75ea" providerId="LiveId" clId="{FFBBDF09-94F7-4BFD-BE0E-A04EEACBD6BC}" dt="2023-04-19T17:58:25.704" v="630"/>
        <pc:sldMkLst>
          <pc:docMk/>
          <pc:sldMk cId="3570036026" sldId="263"/>
        </pc:sldMkLst>
        <pc:spChg chg="mod">
          <ac:chgData name="SATULURI KRISHNA SAI MANIDEEP" userId="753f4035eafe75ea" providerId="LiveId" clId="{FFBBDF09-94F7-4BFD-BE0E-A04EEACBD6BC}" dt="2023-04-17T16:22:23.136" v="16" actId="26606"/>
          <ac:spMkLst>
            <pc:docMk/>
            <pc:sldMk cId="3570036026" sldId="263"/>
            <ac:spMk id="2" creationId="{27ED30C3-EA26-8D38-7FD1-C9802648588B}"/>
          </ac:spMkLst>
        </pc:spChg>
        <pc:spChg chg="mod">
          <ac:chgData name="SATULURI KRISHNA SAI MANIDEEP" userId="753f4035eafe75ea" providerId="LiveId" clId="{FFBBDF09-94F7-4BFD-BE0E-A04EEACBD6BC}" dt="2023-04-17T16:22:38.703" v="19" actId="255"/>
          <ac:spMkLst>
            <pc:docMk/>
            <pc:sldMk cId="3570036026" sldId="263"/>
            <ac:spMk id="3" creationId="{06251CDA-1373-4696-57AF-1D9D98B6E7CB}"/>
          </ac:spMkLst>
        </pc:spChg>
        <pc:spChg chg="add">
          <ac:chgData name="SATULURI KRISHNA SAI MANIDEEP" userId="753f4035eafe75ea" providerId="LiveId" clId="{FFBBDF09-94F7-4BFD-BE0E-A04EEACBD6BC}" dt="2023-04-17T16:22:23.136" v="16" actId="26606"/>
          <ac:spMkLst>
            <pc:docMk/>
            <pc:sldMk cId="3570036026" sldId="263"/>
            <ac:spMk id="10" creationId="{9D25F302-27C5-414F-97F8-6EA0A6C028BA}"/>
          </ac:spMkLst>
        </pc:spChg>
        <pc:spChg chg="add">
          <ac:chgData name="SATULURI KRISHNA SAI MANIDEEP" userId="753f4035eafe75ea" providerId="LiveId" clId="{FFBBDF09-94F7-4BFD-BE0E-A04EEACBD6BC}" dt="2023-04-17T16:22:23.136" v="16" actId="26606"/>
          <ac:spMkLst>
            <pc:docMk/>
            <pc:sldMk cId="3570036026" sldId="263"/>
            <ac:spMk id="12" creationId="{830A36F8-48C2-4842-A87B-8CE8DF4E7FD2}"/>
          </ac:spMkLst>
        </pc:spChg>
        <pc:spChg chg="add">
          <ac:chgData name="SATULURI KRISHNA SAI MANIDEEP" userId="753f4035eafe75ea" providerId="LiveId" clId="{FFBBDF09-94F7-4BFD-BE0E-A04EEACBD6BC}" dt="2023-04-17T16:22:23.136" v="16" actId="26606"/>
          <ac:spMkLst>
            <pc:docMk/>
            <pc:sldMk cId="3570036026" sldId="263"/>
            <ac:spMk id="14" creationId="{8F451A30-466B-4996-9BA5-CD6ABCC6D558}"/>
          </ac:spMkLst>
        </pc:spChg>
        <pc:picChg chg="add">
          <ac:chgData name="SATULURI KRISHNA SAI MANIDEEP" userId="753f4035eafe75ea" providerId="LiveId" clId="{FFBBDF09-94F7-4BFD-BE0E-A04EEACBD6BC}" dt="2023-04-17T16:22:23.136" v="16" actId="26606"/>
          <ac:picMkLst>
            <pc:docMk/>
            <pc:sldMk cId="3570036026" sldId="263"/>
            <ac:picMk id="7" creationId="{BFF46107-AABC-C1A7-7951-268DB76AC253}"/>
          </ac:picMkLst>
        </pc:picChg>
      </pc:sldChg>
      <pc:sldChg chg="addSp delSp modSp new mod ord modTransition setBg">
        <pc:chgData name="SATULURI KRISHNA SAI MANIDEEP" userId="753f4035eafe75ea" providerId="LiveId" clId="{FFBBDF09-94F7-4BFD-BE0E-A04EEACBD6BC}" dt="2023-04-19T17:58:20.221" v="629"/>
        <pc:sldMkLst>
          <pc:docMk/>
          <pc:sldMk cId="55390086" sldId="264"/>
        </pc:sldMkLst>
        <pc:spChg chg="del mod">
          <ac:chgData name="SATULURI KRISHNA SAI MANIDEEP" userId="753f4035eafe75ea" providerId="LiveId" clId="{FFBBDF09-94F7-4BFD-BE0E-A04EEACBD6BC}" dt="2023-04-17T18:04:21.502" v="420" actId="21"/>
          <ac:spMkLst>
            <pc:docMk/>
            <pc:sldMk cId="55390086" sldId="264"/>
            <ac:spMk id="2" creationId="{804CE3D7-D8FE-7A55-9122-FC74A305FCCE}"/>
          </ac:spMkLst>
        </pc:spChg>
        <pc:spChg chg="mod">
          <ac:chgData name="SATULURI KRISHNA SAI MANIDEEP" userId="753f4035eafe75ea" providerId="LiveId" clId="{FFBBDF09-94F7-4BFD-BE0E-A04EEACBD6BC}" dt="2023-04-17T18:05:08.357" v="423" actId="255"/>
          <ac:spMkLst>
            <pc:docMk/>
            <pc:sldMk cId="55390086" sldId="264"/>
            <ac:spMk id="3" creationId="{160B845D-185D-F7CB-6E2E-5459816EFE2D}"/>
          </ac:spMkLst>
        </pc:spChg>
        <pc:spChg chg="add del">
          <ac:chgData name="SATULURI KRISHNA SAI MANIDEEP" userId="753f4035eafe75ea" providerId="LiveId" clId="{FFBBDF09-94F7-4BFD-BE0E-A04EEACBD6BC}" dt="2023-04-17T18:04:42.846" v="421" actId="26606"/>
          <ac:spMkLst>
            <pc:docMk/>
            <pc:sldMk cId="55390086" sldId="264"/>
            <ac:spMk id="9" creationId="{E51BA4DF-2BD4-4EC2-B1DB-B27C8AC71864}"/>
          </ac:spMkLst>
        </pc:spChg>
        <pc:spChg chg="add">
          <ac:chgData name="SATULURI KRISHNA SAI MANIDEEP" userId="753f4035eafe75ea" providerId="LiveId" clId="{FFBBDF09-94F7-4BFD-BE0E-A04EEACBD6BC}" dt="2023-04-17T18:04:42.846" v="421" actId="26606"/>
          <ac:spMkLst>
            <pc:docMk/>
            <pc:sldMk cId="55390086" sldId="264"/>
            <ac:spMk id="14" creationId="{79BB35BC-D5C2-4C8B-A22A-A71E6191913B}"/>
          </ac:spMkLst>
        </pc:spChg>
        <pc:picChg chg="add mod">
          <ac:chgData name="SATULURI KRISHNA SAI MANIDEEP" userId="753f4035eafe75ea" providerId="LiveId" clId="{FFBBDF09-94F7-4BFD-BE0E-A04EEACBD6BC}" dt="2023-04-17T18:04:42.846" v="421" actId="26606"/>
          <ac:picMkLst>
            <pc:docMk/>
            <pc:sldMk cId="55390086" sldId="264"/>
            <ac:picMk id="5" creationId="{E34F60E6-0F3B-8EBC-D4CE-2602409F895F}"/>
          </ac:picMkLst>
        </pc:picChg>
      </pc:sldChg>
      <pc:sldChg chg="modSp new del mod">
        <pc:chgData name="SATULURI KRISHNA SAI MANIDEEP" userId="753f4035eafe75ea" providerId="LiveId" clId="{FFBBDF09-94F7-4BFD-BE0E-A04EEACBD6BC}" dt="2023-04-17T17:11:45.205" v="114" actId="2696"/>
        <pc:sldMkLst>
          <pc:docMk/>
          <pc:sldMk cId="1032342682" sldId="264"/>
        </pc:sldMkLst>
        <pc:spChg chg="mod">
          <ac:chgData name="SATULURI KRISHNA SAI MANIDEEP" userId="753f4035eafe75ea" providerId="LiveId" clId="{FFBBDF09-94F7-4BFD-BE0E-A04EEACBD6BC}" dt="2023-04-17T17:10:58.182" v="111" actId="113"/>
          <ac:spMkLst>
            <pc:docMk/>
            <pc:sldMk cId="1032342682" sldId="264"/>
            <ac:spMk id="2" creationId="{D6AA766B-0ED1-E424-B01D-10D7CF880B7D}"/>
          </ac:spMkLst>
        </pc:spChg>
        <pc:spChg chg="mod">
          <ac:chgData name="SATULURI KRISHNA SAI MANIDEEP" userId="753f4035eafe75ea" providerId="LiveId" clId="{FFBBDF09-94F7-4BFD-BE0E-A04EEACBD6BC}" dt="2023-04-17T17:11:25.105" v="113" actId="20577"/>
          <ac:spMkLst>
            <pc:docMk/>
            <pc:sldMk cId="1032342682" sldId="264"/>
            <ac:spMk id="3" creationId="{68F42682-CF90-26DB-1A4D-CDB67CC4173D}"/>
          </ac:spMkLst>
        </pc:spChg>
      </pc:sldChg>
      <pc:sldChg chg="addSp modSp add mod ord modTransition setBg">
        <pc:chgData name="SATULURI KRISHNA SAI MANIDEEP" userId="753f4035eafe75ea" providerId="LiveId" clId="{FFBBDF09-94F7-4BFD-BE0E-A04EEACBD6BC}" dt="2023-04-19T17:58:15.901" v="628"/>
        <pc:sldMkLst>
          <pc:docMk/>
          <pc:sldMk cId="1247965435" sldId="265"/>
        </pc:sldMkLst>
        <pc:spChg chg="mod">
          <ac:chgData name="SATULURI KRISHNA SAI MANIDEEP" userId="753f4035eafe75ea" providerId="LiveId" clId="{FFBBDF09-94F7-4BFD-BE0E-A04EEACBD6BC}" dt="2023-04-17T17:12:10.272" v="117" actId="26606"/>
          <ac:spMkLst>
            <pc:docMk/>
            <pc:sldMk cId="1247965435" sldId="265"/>
            <ac:spMk id="2" creationId="{D6AA766B-0ED1-E424-B01D-10D7CF880B7D}"/>
          </ac:spMkLst>
        </pc:spChg>
        <pc:spChg chg="mod">
          <ac:chgData name="SATULURI KRISHNA SAI MANIDEEP" userId="753f4035eafe75ea" providerId="LiveId" clId="{FFBBDF09-94F7-4BFD-BE0E-A04EEACBD6BC}" dt="2023-04-17T17:13:08.483" v="176" actId="255"/>
          <ac:spMkLst>
            <pc:docMk/>
            <pc:sldMk cId="1247965435" sldId="265"/>
            <ac:spMk id="3" creationId="{68F42682-CF90-26DB-1A4D-CDB67CC4173D}"/>
          </ac:spMkLst>
        </pc:spChg>
        <pc:spChg chg="add">
          <ac:chgData name="SATULURI KRISHNA SAI MANIDEEP" userId="753f4035eafe75ea" providerId="LiveId" clId="{FFBBDF09-94F7-4BFD-BE0E-A04EEACBD6BC}" dt="2023-04-17T17:12:10.272" v="117" actId="26606"/>
          <ac:spMkLst>
            <pc:docMk/>
            <pc:sldMk cId="1247965435" sldId="265"/>
            <ac:spMk id="8" creationId="{907EF6B7-1338-4443-8C46-6A318D952DFD}"/>
          </ac:spMkLst>
        </pc:spChg>
        <pc:spChg chg="add">
          <ac:chgData name="SATULURI KRISHNA SAI MANIDEEP" userId="753f4035eafe75ea" providerId="LiveId" clId="{FFBBDF09-94F7-4BFD-BE0E-A04EEACBD6BC}" dt="2023-04-17T17:12:10.272" v="117" actId="26606"/>
          <ac:spMkLst>
            <pc:docMk/>
            <pc:sldMk cId="1247965435" sldId="265"/>
            <ac:spMk id="10" creationId="{DAAE4CDD-124C-4DCF-9584-B6033B545DD5}"/>
          </ac:spMkLst>
        </pc:spChg>
        <pc:spChg chg="add">
          <ac:chgData name="SATULURI KRISHNA SAI MANIDEEP" userId="753f4035eafe75ea" providerId="LiveId" clId="{FFBBDF09-94F7-4BFD-BE0E-A04EEACBD6BC}" dt="2023-04-17T17:12:10.272" v="117" actId="26606"/>
          <ac:spMkLst>
            <pc:docMk/>
            <pc:sldMk cId="1247965435" sldId="265"/>
            <ac:spMk id="12" creationId="{081E4A58-353D-44AE-B2FC-2A74E2E400F7}"/>
          </ac:spMkLst>
        </pc:spChg>
      </pc:sldChg>
      <pc:sldChg chg="addSp delSp modSp new mod ord modTransition setBg">
        <pc:chgData name="SATULURI KRISHNA SAI MANIDEEP" userId="753f4035eafe75ea" providerId="LiveId" clId="{FFBBDF09-94F7-4BFD-BE0E-A04EEACBD6BC}" dt="2023-04-19T17:57:43.788" v="620"/>
        <pc:sldMkLst>
          <pc:docMk/>
          <pc:sldMk cId="1256849428" sldId="266"/>
        </pc:sldMkLst>
        <pc:spChg chg="mod">
          <ac:chgData name="SATULURI KRISHNA SAI MANIDEEP" userId="753f4035eafe75ea" providerId="LiveId" clId="{FFBBDF09-94F7-4BFD-BE0E-A04EEACBD6BC}" dt="2023-04-19T17:46:21.011" v="546" actId="26606"/>
          <ac:spMkLst>
            <pc:docMk/>
            <pc:sldMk cId="1256849428" sldId="266"/>
            <ac:spMk id="2" creationId="{9B316EDC-2AA6-177B-FB11-481B306787ED}"/>
          </ac:spMkLst>
        </pc:spChg>
        <pc:spChg chg="add del mod">
          <ac:chgData name="SATULURI KRISHNA SAI MANIDEEP" userId="753f4035eafe75ea" providerId="LiveId" clId="{FFBBDF09-94F7-4BFD-BE0E-A04EEACBD6BC}" dt="2023-04-19T17:46:21.011" v="546" actId="26606"/>
          <ac:spMkLst>
            <pc:docMk/>
            <pc:sldMk cId="1256849428" sldId="266"/>
            <ac:spMk id="3" creationId="{10912D81-660F-3109-EF3C-FC3453464206}"/>
          </ac:spMkLst>
        </pc:spChg>
        <pc:spChg chg="add del">
          <ac:chgData name="SATULURI KRISHNA SAI MANIDEEP" userId="753f4035eafe75ea" providerId="LiveId" clId="{FFBBDF09-94F7-4BFD-BE0E-A04EEACBD6BC}" dt="2023-04-19T17:46:12.001" v="541" actId="26606"/>
          <ac:spMkLst>
            <pc:docMk/>
            <pc:sldMk cId="1256849428" sldId="266"/>
            <ac:spMk id="9" creationId="{F13C74B1-5B17-4795-BED0-7140497B445A}"/>
          </ac:spMkLst>
        </pc:spChg>
        <pc:spChg chg="add del">
          <ac:chgData name="SATULURI KRISHNA SAI MANIDEEP" userId="753f4035eafe75ea" providerId="LiveId" clId="{FFBBDF09-94F7-4BFD-BE0E-A04EEACBD6BC}" dt="2023-04-19T17:46:12.001" v="541" actId="26606"/>
          <ac:spMkLst>
            <pc:docMk/>
            <pc:sldMk cId="1256849428" sldId="266"/>
            <ac:spMk id="11" creationId="{D4974D33-8DC5-464E-8C6D-BE58F0669C17}"/>
          </ac:spMkLst>
        </pc:spChg>
        <pc:spChg chg="add del">
          <ac:chgData name="SATULURI KRISHNA SAI MANIDEEP" userId="753f4035eafe75ea" providerId="LiveId" clId="{FFBBDF09-94F7-4BFD-BE0E-A04EEACBD6BC}" dt="2023-04-19T17:46:20.995" v="545" actId="26606"/>
          <ac:spMkLst>
            <pc:docMk/>
            <pc:sldMk cId="1256849428" sldId="266"/>
            <ac:spMk id="15" creationId="{E51BA4DF-2BD4-4EC2-B1DB-B27C8AC71864}"/>
          </ac:spMkLst>
        </pc:spChg>
        <pc:spChg chg="add del">
          <ac:chgData name="SATULURI KRISHNA SAI MANIDEEP" userId="753f4035eafe75ea" providerId="LiveId" clId="{FFBBDF09-94F7-4BFD-BE0E-A04EEACBD6BC}" dt="2023-04-19T17:46:20.995" v="545" actId="26606"/>
          <ac:spMkLst>
            <pc:docMk/>
            <pc:sldMk cId="1256849428" sldId="266"/>
            <ac:spMk id="17" creationId="{10912D81-660F-3109-EF3C-FC3453464206}"/>
          </ac:spMkLst>
        </pc:spChg>
        <pc:spChg chg="add">
          <ac:chgData name="SATULURI KRISHNA SAI MANIDEEP" userId="753f4035eafe75ea" providerId="LiveId" clId="{FFBBDF09-94F7-4BFD-BE0E-A04EEACBD6BC}" dt="2023-04-19T17:46:21.011" v="546" actId="26606"/>
          <ac:spMkLst>
            <pc:docMk/>
            <pc:sldMk cId="1256849428" sldId="266"/>
            <ac:spMk id="19" creationId="{F13C74B1-5B17-4795-BED0-7140497B445A}"/>
          </ac:spMkLst>
        </pc:spChg>
        <pc:spChg chg="add">
          <ac:chgData name="SATULURI KRISHNA SAI MANIDEEP" userId="753f4035eafe75ea" providerId="LiveId" clId="{FFBBDF09-94F7-4BFD-BE0E-A04EEACBD6BC}" dt="2023-04-19T17:46:21.011" v="546" actId="26606"/>
          <ac:spMkLst>
            <pc:docMk/>
            <pc:sldMk cId="1256849428" sldId="266"/>
            <ac:spMk id="20" creationId="{D4974D33-8DC5-464E-8C6D-BE58F0669C17}"/>
          </ac:spMkLst>
        </pc:spChg>
        <pc:spChg chg="add">
          <ac:chgData name="SATULURI KRISHNA SAI MANIDEEP" userId="753f4035eafe75ea" providerId="LiveId" clId="{FFBBDF09-94F7-4BFD-BE0E-A04EEACBD6BC}" dt="2023-04-19T17:46:21.011" v="546" actId="26606"/>
          <ac:spMkLst>
            <pc:docMk/>
            <pc:sldMk cId="1256849428" sldId="266"/>
            <ac:spMk id="21" creationId="{10912D81-660F-3109-EF3C-FC3453464206}"/>
          </ac:spMkLst>
        </pc:spChg>
        <pc:graphicFrameChg chg="add del">
          <ac:chgData name="SATULURI KRISHNA SAI MANIDEEP" userId="753f4035eafe75ea" providerId="LiveId" clId="{FFBBDF09-94F7-4BFD-BE0E-A04EEACBD6BC}" dt="2023-04-19T17:46:18.712" v="543" actId="26606"/>
          <ac:graphicFrameMkLst>
            <pc:docMk/>
            <pc:sldMk cId="1256849428" sldId="266"/>
            <ac:graphicFrameMk id="13" creationId="{E1E60BCE-6F41-7E2A-E961-1600575C63D7}"/>
          </ac:graphicFrameMkLst>
        </pc:graphicFrameChg>
        <pc:picChg chg="add del">
          <ac:chgData name="SATULURI KRISHNA SAI MANIDEEP" userId="753f4035eafe75ea" providerId="LiveId" clId="{FFBBDF09-94F7-4BFD-BE0E-A04EEACBD6BC}" dt="2023-04-19T17:46:12.001" v="541" actId="26606"/>
          <ac:picMkLst>
            <pc:docMk/>
            <pc:sldMk cId="1256849428" sldId="266"/>
            <ac:picMk id="5" creationId="{5C32895F-C561-F39B-65E9-4F43F880B07A}"/>
          </ac:picMkLst>
        </pc:picChg>
        <pc:picChg chg="add del">
          <ac:chgData name="SATULURI KRISHNA SAI MANIDEEP" userId="753f4035eafe75ea" providerId="LiveId" clId="{FFBBDF09-94F7-4BFD-BE0E-A04EEACBD6BC}" dt="2023-04-19T17:46:20.995" v="545" actId="26606"/>
          <ac:picMkLst>
            <pc:docMk/>
            <pc:sldMk cId="1256849428" sldId="266"/>
            <ac:picMk id="16" creationId="{E6D07F9C-5AEC-94C8-A748-367EE3E7D4E4}"/>
          </ac:picMkLst>
        </pc:picChg>
        <pc:picChg chg="add">
          <ac:chgData name="SATULURI KRISHNA SAI MANIDEEP" userId="753f4035eafe75ea" providerId="LiveId" clId="{FFBBDF09-94F7-4BFD-BE0E-A04EEACBD6BC}" dt="2023-04-19T17:46:21.011" v="546" actId="26606"/>
          <ac:picMkLst>
            <pc:docMk/>
            <pc:sldMk cId="1256849428" sldId="266"/>
            <ac:picMk id="22" creationId="{5C32895F-C561-F39B-65E9-4F43F880B07A}"/>
          </ac:picMkLst>
        </pc:picChg>
      </pc:sldChg>
      <pc:sldChg chg="addSp delSp modSp new mod modTransition setBg">
        <pc:chgData name="SATULURI KRISHNA SAI MANIDEEP" userId="753f4035eafe75ea" providerId="LiveId" clId="{FFBBDF09-94F7-4BFD-BE0E-A04EEACBD6BC}" dt="2023-04-19T17:58:34.840" v="631"/>
        <pc:sldMkLst>
          <pc:docMk/>
          <pc:sldMk cId="4231232948" sldId="267"/>
        </pc:sldMkLst>
        <pc:spChg chg="mod">
          <ac:chgData name="SATULURI KRISHNA SAI MANIDEEP" userId="753f4035eafe75ea" providerId="LiveId" clId="{FFBBDF09-94F7-4BFD-BE0E-A04EEACBD6BC}" dt="2023-04-19T17:54:19.819" v="589" actId="1076"/>
          <ac:spMkLst>
            <pc:docMk/>
            <pc:sldMk cId="4231232948" sldId="267"/>
            <ac:spMk id="2" creationId="{24A45128-73BC-D669-C097-0D792C07D766}"/>
          </ac:spMkLst>
        </pc:spChg>
        <pc:spChg chg="del">
          <ac:chgData name="SATULURI KRISHNA SAI MANIDEEP" userId="753f4035eafe75ea" providerId="LiveId" clId="{FFBBDF09-94F7-4BFD-BE0E-A04EEACBD6BC}" dt="2023-04-19T17:53:45.107" v="586" actId="21"/>
          <ac:spMkLst>
            <pc:docMk/>
            <pc:sldMk cId="4231232948" sldId="267"/>
            <ac:spMk id="3" creationId="{8713A22C-794E-6A42-8F40-AA4AE3FF2D9B}"/>
          </ac:spMkLst>
        </pc:spChg>
        <pc:spChg chg="add">
          <ac:chgData name="SATULURI KRISHNA SAI MANIDEEP" userId="753f4035eafe75ea" providerId="LiveId" clId="{FFBBDF09-94F7-4BFD-BE0E-A04EEACBD6BC}" dt="2023-04-19T17:54:03.375" v="587" actId="26606"/>
          <ac:spMkLst>
            <pc:docMk/>
            <pc:sldMk cId="4231232948" sldId="267"/>
            <ac:spMk id="9" creationId="{A3363022-C969-41E9-8EB2-E4C94908C1FA}"/>
          </ac:spMkLst>
        </pc:spChg>
        <pc:spChg chg="add">
          <ac:chgData name="SATULURI KRISHNA SAI MANIDEEP" userId="753f4035eafe75ea" providerId="LiveId" clId="{FFBBDF09-94F7-4BFD-BE0E-A04EEACBD6BC}" dt="2023-04-19T17:54:03.375" v="587" actId="26606"/>
          <ac:spMkLst>
            <pc:docMk/>
            <pc:sldMk cId="4231232948" sldId="267"/>
            <ac:spMk id="11" creationId="{8D1AD6B3-BE88-4CEB-BA17-790657CC4729}"/>
          </ac:spMkLst>
        </pc:spChg>
        <pc:grpChg chg="add">
          <ac:chgData name="SATULURI KRISHNA SAI MANIDEEP" userId="753f4035eafe75ea" providerId="LiveId" clId="{FFBBDF09-94F7-4BFD-BE0E-A04EEACBD6BC}" dt="2023-04-19T17:54:03.375" v="587" actId="26606"/>
          <ac:grpSpMkLst>
            <pc:docMk/>
            <pc:sldMk cId="4231232948" sldId="267"/>
            <ac:grpSpMk id="13" creationId="{89D1390B-7E13-4B4F-9CB2-391063412E54}"/>
          </ac:grpSpMkLst>
        </pc:grpChg>
        <pc:picChg chg="add">
          <ac:chgData name="SATULURI KRISHNA SAI MANIDEEP" userId="753f4035eafe75ea" providerId="LiveId" clId="{FFBBDF09-94F7-4BFD-BE0E-A04EEACBD6BC}" dt="2023-04-19T17:54:03.375" v="587" actId="26606"/>
          <ac:picMkLst>
            <pc:docMk/>
            <pc:sldMk cId="4231232948" sldId="267"/>
            <ac:picMk id="6" creationId="{A5F93355-7F49-9814-51B0-50B20E4F754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0EFB2-F792-8690-D05A-87CB456F92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711C78C-911F-D037-FCEF-4B9F505A79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4DBA32A-B095-5679-272F-B5CE1AB10D12}"/>
              </a:ext>
            </a:extLst>
          </p:cNvPr>
          <p:cNvSpPr>
            <a:spLocks noGrp="1"/>
          </p:cNvSpPr>
          <p:nvPr>
            <p:ph type="dt" sz="half" idx="10"/>
          </p:nvPr>
        </p:nvSpPr>
        <p:spPr/>
        <p:txBody>
          <a:bodyPr/>
          <a:lstStyle/>
          <a:p>
            <a:fld id="{3212AC5F-1F5C-4F07-BBE2-FE84352BB02B}" type="datetimeFigureOut">
              <a:rPr lang="en-IN" smtClean="0"/>
              <a:t>25-04-2023</a:t>
            </a:fld>
            <a:endParaRPr lang="en-IN"/>
          </a:p>
        </p:txBody>
      </p:sp>
      <p:sp>
        <p:nvSpPr>
          <p:cNvPr id="5" name="Footer Placeholder 4">
            <a:extLst>
              <a:ext uri="{FF2B5EF4-FFF2-40B4-BE49-F238E27FC236}">
                <a16:creationId xmlns:a16="http://schemas.microsoft.com/office/drawing/2014/main" id="{95968FE9-49D3-D186-5F6F-76436DC1F4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279A01-14F0-09E0-0FC6-BD7807B25098}"/>
              </a:ext>
            </a:extLst>
          </p:cNvPr>
          <p:cNvSpPr>
            <a:spLocks noGrp="1"/>
          </p:cNvSpPr>
          <p:nvPr>
            <p:ph type="sldNum" sz="quarter" idx="12"/>
          </p:nvPr>
        </p:nvSpPr>
        <p:spPr/>
        <p:txBody>
          <a:bodyPr/>
          <a:lstStyle/>
          <a:p>
            <a:fld id="{D91CD4D6-3610-4228-A9F4-E40223248907}" type="slidenum">
              <a:rPr lang="en-IN" smtClean="0"/>
              <a:t>‹#›</a:t>
            </a:fld>
            <a:endParaRPr lang="en-IN"/>
          </a:p>
        </p:txBody>
      </p:sp>
    </p:spTree>
    <p:extLst>
      <p:ext uri="{BB962C8B-B14F-4D97-AF65-F5344CB8AC3E}">
        <p14:creationId xmlns:p14="http://schemas.microsoft.com/office/powerpoint/2010/main" val="1693388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82585-76BF-5224-C465-8A0EA11F4AE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DBF20F-74F9-52EB-D72A-916AE1374C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0D89EF-5457-5B3B-A492-F1B627996312}"/>
              </a:ext>
            </a:extLst>
          </p:cNvPr>
          <p:cNvSpPr>
            <a:spLocks noGrp="1"/>
          </p:cNvSpPr>
          <p:nvPr>
            <p:ph type="dt" sz="half" idx="10"/>
          </p:nvPr>
        </p:nvSpPr>
        <p:spPr/>
        <p:txBody>
          <a:bodyPr/>
          <a:lstStyle/>
          <a:p>
            <a:fld id="{3212AC5F-1F5C-4F07-BBE2-FE84352BB02B}" type="datetimeFigureOut">
              <a:rPr lang="en-IN" smtClean="0"/>
              <a:t>25-04-2023</a:t>
            </a:fld>
            <a:endParaRPr lang="en-IN"/>
          </a:p>
        </p:txBody>
      </p:sp>
      <p:sp>
        <p:nvSpPr>
          <p:cNvPr id="5" name="Footer Placeholder 4">
            <a:extLst>
              <a:ext uri="{FF2B5EF4-FFF2-40B4-BE49-F238E27FC236}">
                <a16:creationId xmlns:a16="http://schemas.microsoft.com/office/drawing/2014/main" id="{850D6B6B-0E4C-D39C-36EB-2F62CCAAFF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AE03E6-B1FD-F64F-CF58-677B8006F22C}"/>
              </a:ext>
            </a:extLst>
          </p:cNvPr>
          <p:cNvSpPr>
            <a:spLocks noGrp="1"/>
          </p:cNvSpPr>
          <p:nvPr>
            <p:ph type="sldNum" sz="quarter" idx="12"/>
          </p:nvPr>
        </p:nvSpPr>
        <p:spPr/>
        <p:txBody>
          <a:bodyPr/>
          <a:lstStyle/>
          <a:p>
            <a:fld id="{D91CD4D6-3610-4228-A9F4-E40223248907}" type="slidenum">
              <a:rPr lang="en-IN" smtClean="0"/>
              <a:t>‹#›</a:t>
            </a:fld>
            <a:endParaRPr lang="en-IN"/>
          </a:p>
        </p:txBody>
      </p:sp>
    </p:spTree>
    <p:extLst>
      <p:ext uri="{BB962C8B-B14F-4D97-AF65-F5344CB8AC3E}">
        <p14:creationId xmlns:p14="http://schemas.microsoft.com/office/powerpoint/2010/main" val="1033108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2CB707-2937-368B-B1C6-2AEC4817D2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BA2FD3-AF17-D7A7-B674-2151D79DCE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40E90F-02DB-7A23-6E3D-59D79E615094}"/>
              </a:ext>
            </a:extLst>
          </p:cNvPr>
          <p:cNvSpPr>
            <a:spLocks noGrp="1"/>
          </p:cNvSpPr>
          <p:nvPr>
            <p:ph type="dt" sz="half" idx="10"/>
          </p:nvPr>
        </p:nvSpPr>
        <p:spPr/>
        <p:txBody>
          <a:bodyPr/>
          <a:lstStyle/>
          <a:p>
            <a:fld id="{3212AC5F-1F5C-4F07-BBE2-FE84352BB02B}" type="datetimeFigureOut">
              <a:rPr lang="en-IN" smtClean="0"/>
              <a:t>25-04-2023</a:t>
            </a:fld>
            <a:endParaRPr lang="en-IN"/>
          </a:p>
        </p:txBody>
      </p:sp>
      <p:sp>
        <p:nvSpPr>
          <p:cNvPr id="5" name="Footer Placeholder 4">
            <a:extLst>
              <a:ext uri="{FF2B5EF4-FFF2-40B4-BE49-F238E27FC236}">
                <a16:creationId xmlns:a16="http://schemas.microsoft.com/office/drawing/2014/main" id="{A91BFAA5-7E9C-71A8-289A-8FBDF160AD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EB8237-C445-0ED9-A0A9-E349177B3114}"/>
              </a:ext>
            </a:extLst>
          </p:cNvPr>
          <p:cNvSpPr>
            <a:spLocks noGrp="1"/>
          </p:cNvSpPr>
          <p:nvPr>
            <p:ph type="sldNum" sz="quarter" idx="12"/>
          </p:nvPr>
        </p:nvSpPr>
        <p:spPr/>
        <p:txBody>
          <a:bodyPr/>
          <a:lstStyle/>
          <a:p>
            <a:fld id="{D91CD4D6-3610-4228-A9F4-E40223248907}" type="slidenum">
              <a:rPr lang="en-IN" smtClean="0"/>
              <a:t>‹#›</a:t>
            </a:fld>
            <a:endParaRPr lang="en-IN"/>
          </a:p>
        </p:txBody>
      </p:sp>
    </p:spTree>
    <p:extLst>
      <p:ext uri="{BB962C8B-B14F-4D97-AF65-F5344CB8AC3E}">
        <p14:creationId xmlns:p14="http://schemas.microsoft.com/office/powerpoint/2010/main" val="839413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7430-39EF-A45A-730B-5C4C47B5C4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6DE671-1198-C423-34D0-74F29874F8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578633-A9FC-1F8B-FE29-610A0133BFEB}"/>
              </a:ext>
            </a:extLst>
          </p:cNvPr>
          <p:cNvSpPr>
            <a:spLocks noGrp="1"/>
          </p:cNvSpPr>
          <p:nvPr>
            <p:ph type="dt" sz="half" idx="10"/>
          </p:nvPr>
        </p:nvSpPr>
        <p:spPr/>
        <p:txBody>
          <a:bodyPr/>
          <a:lstStyle/>
          <a:p>
            <a:fld id="{3212AC5F-1F5C-4F07-BBE2-FE84352BB02B}" type="datetimeFigureOut">
              <a:rPr lang="en-IN" smtClean="0"/>
              <a:t>25-04-2023</a:t>
            </a:fld>
            <a:endParaRPr lang="en-IN"/>
          </a:p>
        </p:txBody>
      </p:sp>
      <p:sp>
        <p:nvSpPr>
          <p:cNvPr id="5" name="Footer Placeholder 4">
            <a:extLst>
              <a:ext uri="{FF2B5EF4-FFF2-40B4-BE49-F238E27FC236}">
                <a16:creationId xmlns:a16="http://schemas.microsoft.com/office/drawing/2014/main" id="{35724EC4-D396-E8A0-2BCE-FB0F83D2B3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E343CB-5AB9-86B0-D51A-CCDD19B4504C}"/>
              </a:ext>
            </a:extLst>
          </p:cNvPr>
          <p:cNvSpPr>
            <a:spLocks noGrp="1"/>
          </p:cNvSpPr>
          <p:nvPr>
            <p:ph type="sldNum" sz="quarter" idx="12"/>
          </p:nvPr>
        </p:nvSpPr>
        <p:spPr/>
        <p:txBody>
          <a:bodyPr/>
          <a:lstStyle/>
          <a:p>
            <a:fld id="{D91CD4D6-3610-4228-A9F4-E40223248907}" type="slidenum">
              <a:rPr lang="en-IN" smtClean="0"/>
              <a:t>‹#›</a:t>
            </a:fld>
            <a:endParaRPr lang="en-IN"/>
          </a:p>
        </p:txBody>
      </p:sp>
    </p:spTree>
    <p:extLst>
      <p:ext uri="{BB962C8B-B14F-4D97-AF65-F5344CB8AC3E}">
        <p14:creationId xmlns:p14="http://schemas.microsoft.com/office/powerpoint/2010/main" val="3015230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61B8-082B-B3EE-DEA4-B6701B4A68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460C668-B534-0D95-2A99-F9912C7C4F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F7B221-1B2F-057F-15AC-BAD7128604D7}"/>
              </a:ext>
            </a:extLst>
          </p:cNvPr>
          <p:cNvSpPr>
            <a:spLocks noGrp="1"/>
          </p:cNvSpPr>
          <p:nvPr>
            <p:ph type="dt" sz="half" idx="10"/>
          </p:nvPr>
        </p:nvSpPr>
        <p:spPr/>
        <p:txBody>
          <a:bodyPr/>
          <a:lstStyle/>
          <a:p>
            <a:fld id="{3212AC5F-1F5C-4F07-BBE2-FE84352BB02B}" type="datetimeFigureOut">
              <a:rPr lang="en-IN" smtClean="0"/>
              <a:t>25-04-2023</a:t>
            </a:fld>
            <a:endParaRPr lang="en-IN"/>
          </a:p>
        </p:txBody>
      </p:sp>
      <p:sp>
        <p:nvSpPr>
          <p:cNvPr id="5" name="Footer Placeholder 4">
            <a:extLst>
              <a:ext uri="{FF2B5EF4-FFF2-40B4-BE49-F238E27FC236}">
                <a16:creationId xmlns:a16="http://schemas.microsoft.com/office/drawing/2014/main" id="{2D70FE0A-BB1E-C2BC-8F2C-1C34E9D838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7F3D9D-534C-68C5-D222-ECE0F6809CE6}"/>
              </a:ext>
            </a:extLst>
          </p:cNvPr>
          <p:cNvSpPr>
            <a:spLocks noGrp="1"/>
          </p:cNvSpPr>
          <p:nvPr>
            <p:ph type="sldNum" sz="quarter" idx="12"/>
          </p:nvPr>
        </p:nvSpPr>
        <p:spPr/>
        <p:txBody>
          <a:bodyPr/>
          <a:lstStyle/>
          <a:p>
            <a:fld id="{D91CD4D6-3610-4228-A9F4-E40223248907}" type="slidenum">
              <a:rPr lang="en-IN" smtClean="0"/>
              <a:t>‹#›</a:t>
            </a:fld>
            <a:endParaRPr lang="en-IN"/>
          </a:p>
        </p:txBody>
      </p:sp>
    </p:spTree>
    <p:extLst>
      <p:ext uri="{BB962C8B-B14F-4D97-AF65-F5344CB8AC3E}">
        <p14:creationId xmlns:p14="http://schemas.microsoft.com/office/powerpoint/2010/main" val="935352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FEFC-2FB0-B7B5-C4E5-552123077B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0965F6-A0E6-CB07-672D-7487FAF159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B32D74E-5974-92AA-52B6-8AA8BDAC63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AB53143-AA16-D0B9-AB9A-717B865E456A}"/>
              </a:ext>
            </a:extLst>
          </p:cNvPr>
          <p:cNvSpPr>
            <a:spLocks noGrp="1"/>
          </p:cNvSpPr>
          <p:nvPr>
            <p:ph type="dt" sz="half" idx="10"/>
          </p:nvPr>
        </p:nvSpPr>
        <p:spPr/>
        <p:txBody>
          <a:bodyPr/>
          <a:lstStyle/>
          <a:p>
            <a:fld id="{3212AC5F-1F5C-4F07-BBE2-FE84352BB02B}" type="datetimeFigureOut">
              <a:rPr lang="en-IN" smtClean="0"/>
              <a:t>25-04-2023</a:t>
            </a:fld>
            <a:endParaRPr lang="en-IN"/>
          </a:p>
        </p:txBody>
      </p:sp>
      <p:sp>
        <p:nvSpPr>
          <p:cNvPr id="6" name="Footer Placeholder 5">
            <a:extLst>
              <a:ext uri="{FF2B5EF4-FFF2-40B4-BE49-F238E27FC236}">
                <a16:creationId xmlns:a16="http://schemas.microsoft.com/office/drawing/2014/main" id="{3A6550DE-70E0-5F37-6BEE-33C7A7C2C0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A8E7D8-77E1-5ACD-A201-6200EE4FC80A}"/>
              </a:ext>
            </a:extLst>
          </p:cNvPr>
          <p:cNvSpPr>
            <a:spLocks noGrp="1"/>
          </p:cNvSpPr>
          <p:nvPr>
            <p:ph type="sldNum" sz="quarter" idx="12"/>
          </p:nvPr>
        </p:nvSpPr>
        <p:spPr/>
        <p:txBody>
          <a:bodyPr/>
          <a:lstStyle/>
          <a:p>
            <a:fld id="{D91CD4D6-3610-4228-A9F4-E40223248907}" type="slidenum">
              <a:rPr lang="en-IN" smtClean="0"/>
              <a:t>‹#›</a:t>
            </a:fld>
            <a:endParaRPr lang="en-IN"/>
          </a:p>
        </p:txBody>
      </p:sp>
    </p:spTree>
    <p:extLst>
      <p:ext uri="{BB962C8B-B14F-4D97-AF65-F5344CB8AC3E}">
        <p14:creationId xmlns:p14="http://schemas.microsoft.com/office/powerpoint/2010/main" val="3677204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580FC-8EF4-2182-3171-C8444810439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64889E-7AC4-74D5-E82E-9CD549DDD1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5E0480-54FE-0F9A-46E8-FFA0CF505B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7124D85-77CF-A4FC-78C2-F1F50DCF28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9AB0D1-BDD5-6119-E5AF-1F3CEC2B53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E1D34F3-C4AD-49F6-F80A-B8025874B8DA}"/>
              </a:ext>
            </a:extLst>
          </p:cNvPr>
          <p:cNvSpPr>
            <a:spLocks noGrp="1"/>
          </p:cNvSpPr>
          <p:nvPr>
            <p:ph type="dt" sz="half" idx="10"/>
          </p:nvPr>
        </p:nvSpPr>
        <p:spPr/>
        <p:txBody>
          <a:bodyPr/>
          <a:lstStyle/>
          <a:p>
            <a:fld id="{3212AC5F-1F5C-4F07-BBE2-FE84352BB02B}" type="datetimeFigureOut">
              <a:rPr lang="en-IN" smtClean="0"/>
              <a:t>25-04-2023</a:t>
            </a:fld>
            <a:endParaRPr lang="en-IN"/>
          </a:p>
        </p:txBody>
      </p:sp>
      <p:sp>
        <p:nvSpPr>
          <p:cNvPr id="8" name="Footer Placeholder 7">
            <a:extLst>
              <a:ext uri="{FF2B5EF4-FFF2-40B4-BE49-F238E27FC236}">
                <a16:creationId xmlns:a16="http://schemas.microsoft.com/office/drawing/2014/main" id="{50B4EE30-D5CF-C5F0-FEBA-8EE1DF51269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74C9691-CEFE-DF3E-1FBB-0745B1D2BC95}"/>
              </a:ext>
            </a:extLst>
          </p:cNvPr>
          <p:cNvSpPr>
            <a:spLocks noGrp="1"/>
          </p:cNvSpPr>
          <p:nvPr>
            <p:ph type="sldNum" sz="quarter" idx="12"/>
          </p:nvPr>
        </p:nvSpPr>
        <p:spPr/>
        <p:txBody>
          <a:bodyPr/>
          <a:lstStyle/>
          <a:p>
            <a:fld id="{D91CD4D6-3610-4228-A9F4-E40223248907}" type="slidenum">
              <a:rPr lang="en-IN" smtClean="0"/>
              <a:t>‹#›</a:t>
            </a:fld>
            <a:endParaRPr lang="en-IN"/>
          </a:p>
        </p:txBody>
      </p:sp>
    </p:spTree>
    <p:extLst>
      <p:ext uri="{BB962C8B-B14F-4D97-AF65-F5344CB8AC3E}">
        <p14:creationId xmlns:p14="http://schemas.microsoft.com/office/powerpoint/2010/main" val="887253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7A76-A270-3C51-7691-7B98B0208A6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C8EE9FD-053F-7478-AF94-281B1472E667}"/>
              </a:ext>
            </a:extLst>
          </p:cNvPr>
          <p:cNvSpPr>
            <a:spLocks noGrp="1"/>
          </p:cNvSpPr>
          <p:nvPr>
            <p:ph type="dt" sz="half" idx="10"/>
          </p:nvPr>
        </p:nvSpPr>
        <p:spPr/>
        <p:txBody>
          <a:bodyPr/>
          <a:lstStyle/>
          <a:p>
            <a:fld id="{3212AC5F-1F5C-4F07-BBE2-FE84352BB02B}" type="datetimeFigureOut">
              <a:rPr lang="en-IN" smtClean="0"/>
              <a:t>25-04-2023</a:t>
            </a:fld>
            <a:endParaRPr lang="en-IN"/>
          </a:p>
        </p:txBody>
      </p:sp>
      <p:sp>
        <p:nvSpPr>
          <p:cNvPr id="4" name="Footer Placeholder 3">
            <a:extLst>
              <a:ext uri="{FF2B5EF4-FFF2-40B4-BE49-F238E27FC236}">
                <a16:creationId xmlns:a16="http://schemas.microsoft.com/office/drawing/2014/main" id="{9D54FEA0-467E-D65D-9506-5DEA9119816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3AD991D-24C1-6535-732E-FCF9839A5D90}"/>
              </a:ext>
            </a:extLst>
          </p:cNvPr>
          <p:cNvSpPr>
            <a:spLocks noGrp="1"/>
          </p:cNvSpPr>
          <p:nvPr>
            <p:ph type="sldNum" sz="quarter" idx="12"/>
          </p:nvPr>
        </p:nvSpPr>
        <p:spPr/>
        <p:txBody>
          <a:bodyPr/>
          <a:lstStyle/>
          <a:p>
            <a:fld id="{D91CD4D6-3610-4228-A9F4-E40223248907}" type="slidenum">
              <a:rPr lang="en-IN" smtClean="0"/>
              <a:t>‹#›</a:t>
            </a:fld>
            <a:endParaRPr lang="en-IN"/>
          </a:p>
        </p:txBody>
      </p:sp>
    </p:spTree>
    <p:extLst>
      <p:ext uri="{BB962C8B-B14F-4D97-AF65-F5344CB8AC3E}">
        <p14:creationId xmlns:p14="http://schemas.microsoft.com/office/powerpoint/2010/main" val="791587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1ECA6E-CB25-FC09-514D-5BAAE5F3431F}"/>
              </a:ext>
            </a:extLst>
          </p:cNvPr>
          <p:cNvSpPr>
            <a:spLocks noGrp="1"/>
          </p:cNvSpPr>
          <p:nvPr>
            <p:ph type="dt" sz="half" idx="10"/>
          </p:nvPr>
        </p:nvSpPr>
        <p:spPr/>
        <p:txBody>
          <a:bodyPr/>
          <a:lstStyle/>
          <a:p>
            <a:fld id="{3212AC5F-1F5C-4F07-BBE2-FE84352BB02B}" type="datetimeFigureOut">
              <a:rPr lang="en-IN" smtClean="0"/>
              <a:t>25-04-2023</a:t>
            </a:fld>
            <a:endParaRPr lang="en-IN"/>
          </a:p>
        </p:txBody>
      </p:sp>
      <p:sp>
        <p:nvSpPr>
          <p:cNvPr id="3" name="Footer Placeholder 2">
            <a:extLst>
              <a:ext uri="{FF2B5EF4-FFF2-40B4-BE49-F238E27FC236}">
                <a16:creationId xmlns:a16="http://schemas.microsoft.com/office/drawing/2014/main" id="{E4EFD43B-B11C-31CF-521F-37B2E6DD20A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A3D50EC-2F04-44C4-7AE1-4A8A1FF3BFB5}"/>
              </a:ext>
            </a:extLst>
          </p:cNvPr>
          <p:cNvSpPr>
            <a:spLocks noGrp="1"/>
          </p:cNvSpPr>
          <p:nvPr>
            <p:ph type="sldNum" sz="quarter" idx="12"/>
          </p:nvPr>
        </p:nvSpPr>
        <p:spPr/>
        <p:txBody>
          <a:bodyPr/>
          <a:lstStyle/>
          <a:p>
            <a:fld id="{D91CD4D6-3610-4228-A9F4-E40223248907}" type="slidenum">
              <a:rPr lang="en-IN" smtClean="0"/>
              <a:t>‹#›</a:t>
            </a:fld>
            <a:endParaRPr lang="en-IN"/>
          </a:p>
        </p:txBody>
      </p:sp>
    </p:spTree>
    <p:extLst>
      <p:ext uri="{BB962C8B-B14F-4D97-AF65-F5344CB8AC3E}">
        <p14:creationId xmlns:p14="http://schemas.microsoft.com/office/powerpoint/2010/main" val="1216873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047C4-2394-5371-D915-1236D29C5B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D76A886-03A2-5D41-1643-C32EA63342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B29181F-27AE-4C4B-DF86-646E4C1AE8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74CDCF-1728-196B-DEE4-EB0E99B76C9A}"/>
              </a:ext>
            </a:extLst>
          </p:cNvPr>
          <p:cNvSpPr>
            <a:spLocks noGrp="1"/>
          </p:cNvSpPr>
          <p:nvPr>
            <p:ph type="dt" sz="half" idx="10"/>
          </p:nvPr>
        </p:nvSpPr>
        <p:spPr/>
        <p:txBody>
          <a:bodyPr/>
          <a:lstStyle/>
          <a:p>
            <a:fld id="{3212AC5F-1F5C-4F07-BBE2-FE84352BB02B}" type="datetimeFigureOut">
              <a:rPr lang="en-IN" smtClean="0"/>
              <a:t>25-04-2023</a:t>
            </a:fld>
            <a:endParaRPr lang="en-IN"/>
          </a:p>
        </p:txBody>
      </p:sp>
      <p:sp>
        <p:nvSpPr>
          <p:cNvPr id="6" name="Footer Placeholder 5">
            <a:extLst>
              <a:ext uri="{FF2B5EF4-FFF2-40B4-BE49-F238E27FC236}">
                <a16:creationId xmlns:a16="http://schemas.microsoft.com/office/drawing/2014/main" id="{F5A1A77C-CE98-7DA6-23C6-93B0A46F11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2D278BF-5649-BFC8-2938-F87B9EDC36ED}"/>
              </a:ext>
            </a:extLst>
          </p:cNvPr>
          <p:cNvSpPr>
            <a:spLocks noGrp="1"/>
          </p:cNvSpPr>
          <p:nvPr>
            <p:ph type="sldNum" sz="quarter" idx="12"/>
          </p:nvPr>
        </p:nvSpPr>
        <p:spPr/>
        <p:txBody>
          <a:bodyPr/>
          <a:lstStyle/>
          <a:p>
            <a:fld id="{D91CD4D6-3610-4228-A9F4-E40223248907}" type="slidenum">
              <a:rPr lang="en-IN" smtClean="0"/>
              <a:t>‹#›</a:t>
            </a:fld>
            <a:endParaRPr lang="en-IN"/>
          </a:p>
        </p:txBody>
      </p:sp>
    </p:spTree>
    <p:extLst>
      <p:ext uri="{BB962C8B-B14F-4D97-AF65-F5344CB8AC3E}">
        <p14:creationId xmlns:p14="http://schemas.microsoft.com/office/powerpoint/2010/main" val="1605837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A3CFD-D5D6-1104-979B-8EC6B6233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58D2AFC-086F-DC10-934D-4576929B74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9AE8CCB-94EB-13D7-561B-F8BD5BBCBD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A50C12-3996-61D3-6F8C-0BB4269DA772}"/>
              </a:ext>
            </a:extLst>
          </p:cNvPr>
          <p:cNvSpPr>
            <a:spLocks noGrp="1"/>
          </p:cNvSpPr>
          <p:nvPr>
            <p:ph type="dt" sz="half" idx="10"/>
          </p:nvPr>
        </p:nvSpPr>
        <p:spPr/>
        <p:txBody>
          <a:bodyPr/>
          <a:lstStyle/>
          <a:p>
            <a:fld id="{3212AC5F-1F5C-4F07-BBE2-FE84352BB02B}" type="datetimeFigureOut">
              <a:rPr lang="en-IN" smtClean="0"/>
              <a:t>25-04-2023</a:t>
            </a:fld>
            <a:endParaRPr lang="en-IN"/>
          </a:p>
        </p:txBody>
      </p:sp>
      <p:sp>
        <p:nvSpPr>
          <p:cNvPr id="6" name="Footer Placeholder 5">
            <a:extLst>
              <a:ext uri="{FF2B5EF4-FFF2-40B4-BE49-F238E27FC236}">
                <a16:creationId xmlns:a16="http://schemas.microsoft.com/office/drawing/2014/main" id="{7841AE91-6C3F-05E0-78B3-B659F7D99E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0D023F-0CC1-BC55-BB45-663A3F48D450}"/>
              </a:ext>
            </a:extLst>
          </p:cNvPr>
          <p:cNvSpPr>
            <a:spLocks noGrp="1"/>
          </p:cNvSpPr>
          <p:nvPr>
            <p:ph type="sldNum" sz="quarter" idx="12"/>
          </p:nvPr>
        </p:nvSpPr>
        <p:spPr/>
        <p:txBody>
          <a:bodyPr/>
          <a:lstStyle/>
          <a:p>
            <a:fld id="{D91CD4D6-3610-4228-A9F4-E40223248907}" type="slidenum">
              <a:rPr lang="en-IN" smtClean="0"/>
              <a:t>‹#›</a:t>
            </a:fld>
            <a:endParaRPr lang="en-IN"/>
          </a:p>
        </p:txBody>
      </p:sp>
    </p:spTree>
    <p:extLst>
      <p:ext uri="{BB962C8B-B14F-4D97-AF65-F5344CB8AC3E}">
        <p14:creationId xmlns:p14="http://schemas.microsoft.com/office/powerpoint/2010/main" val="1237114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ECD750-8BA3-0791-1F35-7BB3A971E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A529849-7381-7882-C7B6-8CDF810F5E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6994F3-20D4-7693-F0BF-28B083FFAC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12AC5F-1F5C-4F07-BBE2-FE84352BB02B}" type="datetimeFigureOut">
              <a:rPr lang="en-IN" smtClean="0"/>
              <a:t>25-04-2023</a:t>
            </a:fld>
            <a:endParaRPr lang="en-IN"/>
          </a:p>
        </p:txBody>
      </p:sp>
      <p:sp>
        <p:nvSpPr>
          <p:cNvPr id="5" name="Footer Placeholder 4">
            <a:extLst>
              <a:ext uri="{FF2B5EF4-FFF2-40B4-BE49-F238E27FC236}">
                <a16:creationId xmlns:a16="http://schemas.microsoft.com/office/drawing/2014/main" id="{A2F4D5BA-9A4C-041C-660B-5C261D3F04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36B7AD2-CF9A-B136-C842-D42E43CF60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1CD4D6-3610-4228-A9F4-E40223248907}" type="slidenum">
              <a:rPr lang="en-IN" smtClean="0"/>
              <a:t>‹#›</a:t>
            </a:fld>
            <a:endParaRPr lang="en-IN"/>
          </a:p>
        </p:txBody>
      </p:sp>
    </p:spTree>
    <p:extLst>
      <p:ext uri="{BB962C8B-B14F-4D97-AF65-F5344CB8AC3E}">
        <p14:creationId xmlns:p14="http://schemas.microsoft.com/office/powerpoint/2010/main" val="10574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1827B-4C6C-D70B-960B-C9C6B5233D2E}"/>
              </a:ext>
            </a:extLst>
          </p:cNvPr>
          <p:cNvSpPr>
            <a:spLocks noGrp="1"/>
          </p:cNvSpPr>
          <p:nvPr>
            <p:ph type="ctrTitle"/>
          </p:nvPr>
        </p:nvSpPr>
        <p:spPr>
          <a:xfrm>
            <a:off x="638882" y="3577456"/>
            <a:ext cx="10909640" cy="1687814"/>
          </a:xfrm>
        </p:spPr>
        <p:txBody>
          <a:bodyPr anchor="b">
            <a:normAutofit/>
          </a:bodyPr>
          <a:lstStyle/>
          <a:p>
            <a:r>
              <a:rPr lang="en-IN" sz="6600"/>
              <a:t>INT 404 – CA 1</a:t>
            </a:r>
          </a:p>
        </p:txBody>
      </p:sp>
      <p:sp>
        <p:nvSpPr>
          <p:cNvPr id="3" name="Subtitle 2">
            <a:extLst>
              <a:ext uri="{FF2B5EF4-FFF2-40B4-BE49-F238E27FC236}">
                <a16:creationId xmlns:a16="http://schemas.microsoft.com/office/drawing/2014/main" id="{7F4D5D1F-D3BB-4418-5F94-291208FC22C5}"/>
              </a:ext>
            </a:extLst>
          </p:cNvPr>
          <p:cNvSpPr>
            <a:spLocks noGrp="1"/>
          </p:cNvSpPr>
          <p:nvPr>
            <p:ph type="subTitle" idx="1"/>
          </p:nvPr>
        </p:nvSpPr>
        <p:spPr>
          <a:xfrm>
            <a:off x="638881" y="5660607"/>
            <a:ext cx="10909643" cy="552659"/>
          </a:xfrm>
        </p:spPr>
        <p:txBody>
          <a:bodyPr anchor="t">
            <a:normAutofit/>
          </a:bodyPr>
          <a:lstStyle/>
          <a:p>
            <a:br>
              <a:rPr lang="en-IN" sz="1500"/>
            </a:br>
            <a:endParaRPr lang="en-IN" sz="1500"/>
          </a:p>
        </p:txBody>
      </p:sp>
      <p:pic>
        <p:nvPicPr>
          <p:cNvPr id="5" name="Picture 4" descr="Shape&#10;&#10;Description automatically generated">
            <a:extLst>
              <a:ext uri="{FF2B5EF4-FFF2-40B4-BE49-F238E27FC236}">
                <a16:creationId xmlns:a16="http://schemas.microsoft.com/office/drawing/2014/main" id="{3D01210B-1FAC-9E12-2C0F-F0C417BBA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908" y="832771"/>
            <a:ext cx="6439588" cy="2259802"/>
          </a:xfrm>
          <a:prstGeom prst="rect">
            <a:avLst/>
          </a:prstGeom>
        </p:spPr>
      </p:pic>
      <p:sp>
        <p:nvSpPr>
          <p:cNvPr id="51"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057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F00C02-8773-2E78-2870-AB2D06107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8429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0B21BF-0A0F-6003-B08E-5163B0F6A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10064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812D99-470C-40C4-EC3A-6FD066934420}"/>
              </a:ext>
            </a:extLst>
          </p:cNvPr>
          <p:cNvSpPr txBox="1"/>
          <p:nvPr/>
        </p:nvSpPr>
        <p:spPr>
          <a:xfrm>
            <a:off x="1080247" y="822009"/>
            <a:ext cx="10031506" cy="50167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IN" sz="4800" dirty="0"/>
              <a:t>LOGISTIC REGRESSION :</a:t>
            </a:r>
          </a:p>
          <a:p>
            <a:endParaRPr lang="en-IN" sz="4800" dirty="0"/>
          </a:p>
          <a:p>
            <a:endParaRPr lang="en-IN" sz="2800" dirty="0"/>
          </a:p>
          <a:p>
            <a:r>
              <a:rPr lang="en-IN" sz="2800" dirty="0"/>
              <a:t>Generally when someone asks, what is logistic regression? what do you tell them — Oh! it is an algorithm which is used for categorizing things into two classes (most of the time) i.e. the result is measured using a dichotomous variable. But, how does logistic regression classify thing into classes like -binomial(2 possible values), multinomial(3 or more possible values) and ordinal(deals with ordered categories)</a:t>
            </a:r>
          </a:p>
        </p:txBody>
      </p:sp>
      <p:pic>
        <p:nvPicPr>
          <p:cNvPr id="7" name="Graphic 6" descr="Head with gears">
            <a:extLst>
              <a:ext uri="{FF2B5EF4-FFF2-40B4-BE49-F238E27FC236}">
                <a16:creationId xmlns:a16="http://schemas.microsoft.com/office/drawing/2014/main" id="{6B6EA29F-4C24-A3B4-23E5-15609C17D8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18" y="5710518"/>
            <a:ext cx="1147482" cy="1147482"/>
          </a:xfrm>
          <a:prstGeom prst="rect">
            <a:avLst/>
          </a:prstGeom>
        </p:spPr>
      </p:pic>
    </p:spTree>
    <p:extLst>
      <p:ext uri="{BB962C8B-B14F-4D97-AF65-F5344CB8AC3E}">
        <p14:creationId xmlns:p14="http://schemas.microsoft.com/office/powerpoint/2010/main" val="3132980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781EA-173A-24BC-6632-937297C65D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54354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1B636D-C743-9F68-C5F6-8C2D1839D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51234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74AAC3-6A54-34DA-F7AD-1D17A1B2E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85199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56CEA4-56E4-57BF-19DA-0F18BE663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53761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AA8F20-AE2A-DF77-1D73-D723B6AF8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14859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253467-A17F-DD9C-1CF5-E8E5D9263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16539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8F5C46-C79A-4750-AC7C-EA787A6E11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69230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7EC9C33-32A2-B6C8-A880-5ADBED117D20}"/>
              </a:ext>
            </a:extLst>
          </p:cNvPr>
          <p:cNvSpPr>
            <a:spLocks noGrp="1"/>
          </p:cNvSpPr>
          <p:nvPr>
            <p:ph type="title"/>
          </p:nvPr>
        </p:nvSpPr>
        <p:spPr>
          <a:xfrm>
            <a:off x="874815" y="798703"/>
            <a:ext cx="5221185" cy="3072015"/>
          </a:xfrm>
        </p:spPr>
        <p:txBody>
          <a:bodyPr vert="horz" lIns="91440" tIns="45720" rIns="91440" bIns="45720" rtlCol="0" anchor="b">
            <a:normAutofit/>
          </a:bodyPr>
          <a:lstStyle/>
          <a:p>
            <a:pPr algn="ctr"/>
            <a:r>
              <a:rPr lang="en-US" sz="6000" b="1" kern="1200">
                <a:solidFill>
                  <a:schemeClr val="tx1"/>
                </a:solidFill>
                <a:latin typeface="+mj-lt"/>
                <a:ea typeface="+mj-ea"/>
                <a:cs typeface="+mj-cs"/>
              </a:rPr>
              <a:t>SPAM EMAIL DETECTION USING PYTHON</a:t>
            </a:r>
          </a:p>
        </p:txBody>
      </p:sp>
      <p:sp>
        <p:nvSpPr>
          <p:cNvPr id="33" name="Freeform: Shape 32">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8" name="Graphic 27" descr="Mail Reply">
            <a:extLst>
              <a:ext uri="{FF2B5EF4-FFF2-40B4-BE49-F238E27FC236}">
                <a16:creationId xmlns:a16="http://schemas.microsoft.com/office/drawing/2014/main" id="{843500E3-C62C-F53A-20E1-CC590BE668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7" name="Freeform: Shape 36">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Freeform: Shape 42">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3521854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CFCB4D-F56E-96F5-85B5-9D652C75D1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78171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856527-3CCC-617F-1CEE-6C494C660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22491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BFE7A9-2C21-1F56-F442-A36626FDD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5843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AA766B-0ED1-E424-B01D-10D7CF880B7D}"/>
              </a:ext>
            </a:extLst>
          </p:cNvPr>
          <p:cNvSpPr>
            <a:spLocks noGrp="1"/>
          </p:cNvSpPr>
          <p:nvPr>
            <p:ph type="title"/>
          </p:nvPr>
        </p:nvSpPr>
        <p:spPr>
          <a:xfrm>
            <a:off x="686834" y="1153572"/>
            <a:ext cx="3200400" cy="4461163"/>
          </a:xfrm>
        </p:spPr>
        <p:txBody>
          <a:bodyPr>
            <a:normAutofit/>
          </a:bodyPr>
          <a:lstStyle/>
          <a:p>
            <a:r>
              <a:rPr lang="en-IN" b="1">
                <a:solidFill>
                  <a:srgbClr val="FFFFFF"/>
                </a:solidFill>
              </a:rPr>
              <a:t>Used Libraries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8F42682-CF90-26DB-1A4D-CDB67CC4173D}"/>
              </a:ext>
            </a:extLst>
          </p:cNvPr>
          <p:cNvSpPr>
            <a:spLocks noGrp="1"/>
          </p:cNvSpPr>
          <p:nvPr>
            <p:ph idx="1"/>
          </p:nvPr>
        </p:nvSpPr>
        <p:spPr>
          <a:xfrm>
            <a:off x="4447308" y="591344"/>
            <a:ext cx="6906491" cy="5585619"/>
          </a:xfrm>
        </p:spPr>
        <p:txBody>
          <a:bodyPr anchor="ctr">
            <a:normAutofit/>
          </a:bodyPr>
          <a:lstStyle/>
          <a:p>
            <a:pPr marL="0" indent="0">
              <a:buNone/>
            </a:pPr>
            <a:r>
              <a:rPr lang="en-IN" sz="8000" dirty="0"/>
              <a:t>1.numpY</a:t>
            </a:r>
          </a:p>
          <a:p>
            <a:pPr marL="0" indent="0">
              <a:buNone/>
            </a:pPr>
            <a:r>
              <a:rPr lang="en-IN" sz="8000" dirty="0"/>
              <a:t>2.pandas</a:t>
            </a:r>
          </a:p>
          <a:p>
            <a:pPr marL="0" indent="0">
              <a:buNone/>
            </a:pPr>
            <a:r>
              <a:rPr lang="en-IN" sz="8000" dirty="0"/>
              <a:t>3.sk-learn</a:t>
            </a:r>
          </a:p>
        </p:txBody>
      </p:sp>
    </p:spTree>
    <p:extLst>
      <p:ext uri="{BB962C8B-B14F-4D97-AF65-F5344CB8AC3E}">
        <p14:creationId xmlns:p14="http://schemas.microsoft.com/office/powerpoint/2010/main" val="12479654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t staring at a laptop">
            <a:extLst>
              <a:ext uri="{FF2B5EF4-FFF2-40B4-BE49-F238E27FC236}">
                <a16:creationId xmlns:a16="http://schemas.microsoft.com/office/drawing/2014/main" id="{E34F60E6-0F3B-8EBC-D4CE-2602409F895F}"/>
              </a:ext>
            </a:extLst>
          </p:cNvPr>
          <p:cNvPicPr>
            <a:picLocks noChangeAspect="1"/>
          </p:cNvPicPr>
          <p:nvPr/>
        </p:nvPicPr>
        <p:blipFill rotWithShape="1">
          <a:blip r:embed="rId2"/>
          <a:srcRect l="40203" r="263"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160B845D-185D-F7CB-6E2E-5459816EFE2D}"/>
              </a:ext>
            </a:extLst>
          </p:cNvPr>
          <p:cNvSpPr>
            <a:spLocks noGrp="1"/>
          </p:cNvSpPr>
          <p:nvPr>
            <p:ph idx="1"/>
          </p:nvPr>
        </p:nvSpPr>
        <p:spPr>
          <a:xfrm>
            <a:off x="6513788" y="599440"/>
            <a:ext cx="4840010" cy="5577523"/>
          </a:xfrm>
        </p:spPr>
        <p:txBody>
          <a:bodyPr>
            <a:normAutofit/>
          </a:bodyPr>
          <a:lstStyle/>
          <a:p>
            <a:pPr marL="0" indent="0">
              <a:buNone/>
            </a:pPr>
            <a:r>
              <a:rPr lang="en-IN" sz="1800" b="1" dirty="0"/>
              <a:t>1.</a:t>
            </a:r>
            <a:r>
              <a:rPr lang="en-IN" sz="1800" b="1" u="sng" dirty="0"/>
              <a:t>numpy:</a:t>
            </a:r>
          </a:p>
          <a:p>
            <a:pPr marL="0" indent="0">
              <a:buNone/>
            </a:pPr>
            <a:r>
              <a:rPr lang="en-US" sz="1800" b="0" i="0" dirty="0">
                <a:effectLst/>
                <a:latin typeface="Times New Roman" panose="02020603050405020304" pitchFamily="18" charset="0"/>
                <a:cs typeface="Times New Roman" panose="02020603050405020304" pitchFamily="18" charset="0"/>
              </a:rPr>
              <a:t>            It is the fundamental package for scientific computing with Python . Besides its obvious scientific uses, </a:t>
            </a:r>
            <a:r>
              <a:rPr lang="en-US" sz="1800" dirty="0" err="1">
                <a:latin typeface="Times New Roman" panose="02020603050405020304" pitchFamily="18" charset="0"/>
                <a:cs typeface="Times New Roman" panose="02020603050405020304" pitchFamily="18" charset="0"/>
              </a:rPr>
              <a:t>n</a:t>
            </a:r>
            <a:r>
              <a:rPr lang="en-US" sz="1800" b="0" i="0" dirty="0" err="1">
                <a:effectLst/>
                <a:latin typeface="Times New Roman" panose="02020603050405020304" pitchFamily="18" charset="0"/>
                <a:cs typeface="Times New Roman" panose="02020603050405020304" pitchFamily="18" charset="0"/>
              </a:rPr>
              <a:t>umpy</a:t>
            </a:r>
            <a:r>
              <a:rPr lang="en-US" sz="1800" b="0" i="0" dirty="0">
                <a:effectLst/>
                <a:latin typeface="Times New Roman" panose="02020603050405020304" pitchFamily="18" charset="0"/>
                <a:cs typeface="Times New Roman" panose="02020603050405020304" pitchFamily="18" charset="0"/>
              </a:rPr>
              <a:t> can be used as an efficient multi-dimensional container of generic data.</a:t>
            </a:r>
          </a:p>
          <a:p>
            <a:pPr marL="0" indent="0">
              <a:buNone/>
            </a:pPr>
            <a:r>
              <a:rPr lang="en-US" sz="1800" b="1" dirty="0">
                <a:latin typeface="Times New Roman" panose="02020603050405020304" pitchFamily="18" charset="0"/>
                <a:cs typeface="Times New Roman" panose="02020603050405020304" pitchFamily="18" charset="0"/>
              </a:rPr>
              <a:t>2.</a:t>
            </a:r>
            <a:r>
              <a:rPr lang="en-US" sz="1800" b="1" u="sng" dirty="0">
                <a:latin typeface="Times New Roman" panose="02020603050405020304" pitchFamily="18" charset="0"/>
                <a:cs typeface="Times New Roman" panose="02020603050405020304" pitchFamily="18" charset="0"/>
              </a:rPr>
              <a:t>pandas:</a:t>
            </a:r>
          </a:p>
          <a:p>
            <a:pPr marL="0" indent="0">
              <a:buNone/>
            </a:pPr>
            <a:r>
              <a:rPr lang="en-US" sz="1800" b="0" i="0" dirty="0">
                <a:effectLst/>
                <a:latin typeface="Times New Roman" panose="02020603050405020304" pitchFamily="18" charset="0"/>
                <a:cs typeface="Times New Roman" panose="02020603050405020304" pitchFamily="18" charset="0"/>
              </a:rPr>
              <a:t>                  Pandas is an open-source library that is made mainly for working with relational or labeled data both easily and intuitively. It provides various data structures and operations for manipulating numerical data and time series. This library is built on top of the NumPy library. Pandas is fast and it has high performance &amp; productivity for users.</a:t>
            </a:r>
          </a:p>
          <a:p>
            <a:pPr marL="0" indent="0">
              <a:buNone/>
            </a:pPr>
            <a:r>
              <a:rPr lang="en-US" sz="1800" b="1" dirty="0">
                <a:latin typeface="Times New Roman" panose="02020603050405020304" pitchFamily="18" charset="0"/>
                <a:cs typeface="Times New Roman" panose="02020603050405020304" pitchFamily="18" charset="0"/>
              </a:rPr>
              <a:t>3.</a:t>
            </a:r>
            <a:r>
              <a:rPr lang="en-US" sz="1800" b="1" u="sng" dirty="0">
                <a:latin typeface="Times New Roman" panose="02020603050405020304" pitchFamily="18" charset="0"/>
                <a:cs typeface="Times New Roman" panose="02020603050405020304" pitchFamily="18" charset="0"/>
              </a:rPr>
              <a:t>Sk-learn:</a:t>
            </a:r>
          </a:p>
          <a:p>
            <a:pPr marL="0" indent="0">
              <a:buNone/>
            </a:pPr>
            <a:r>
              <a:rPr lang="en-US" sz="1800" b="0" i="0" dirty="0">
                <a:effectLst/>
                <a:latin typeface="Times New Roman" panose="02020603050405020304" pitchFamily="18" charset="0"/>
                <a:cs typeface="Times New Roman" panose="02020603050405020304" pitchFamily="18" charset="0"/>
              </a:rPr>
              <a:t>            Scikit-learn is an open-source Python library that implements a range of machine learning, pre-processing, cross-validation, and visualization algorithms using a unified interface.</a:t>
            </a:r>
            <a:endParaRPr lang="en-US" sz="1800" b="1" u="sng" dirty="0">
              <a:latin typeface="Times New Roman" panose="02020603050405020304" pitchFamily="18" charset="0"/>
              <a:cs typeface="Times New Roman" panose="02020603050405020304" pitchFamily="18" charset="0"/>
            </a:endParaRPr>
          </a:p>
          <a:p>
            <a:pPr marL="0" indent="0">
              <a:buNone/>
            </a:pPr>
            <a:endParaRPr lang="en-US" sz="1400" b="1" u="sng" dirty="0">
              <a:latin typeface="Times New Roman" panose="02020603050405020304" pitchFamily="18" charset="0"/>
              <a:cs typeface="Times New Roman" panose="02020603050405020304" pitchFamily="18" charset="0"/>
            </a:endParaRPr>
          </a:p>
          <a:p>
            <a:pPr marL="0" indent="0">
              <a:buNone/>
            </a:pPr>
            <a:endParaRPr lang="en-US" sz="1400" b="1" u="sng" dirty="0">
              <a:latin typeface="Times New Roman" panose="02020603050405020304" pitchFamily="18" charset="0"/>
              <a:cs typeface="Times New Roman" panose="02020603050405020304" pitchFamily="18" charset="0"/>
            </a:endParaRPr>
          </a:p>
          <a:p>
            <a:pPr marL="0" indent="0">
              <a:buNone/>
            </a:pPr>
            <a:endParaRPr lang="en-US" sz="1400" b="1" u="sng" dirty="0">
              <a:latin typeface="Times New Roman" panose="02020603050405020304" pitchFamily="18" charset="0"/>
              <a:cs typeface="Times New Roman" panose="02020603050405020304" pitchFamily="18" charset="0"/>
            </a:endParaRPr>
          </a:p>
          <a:p>
            <a:pPr marL="0" indent="0">
              <a:buNone/>
            </a:pPr>
            <a:endParaRPr lang="en-US" sz="1400" b="1" u="sng" dirty="0">
              <a:latin typeface="Times New Roman" panose="02020603050405020304" pitchFamily="18" charset="0"/>
              <a:cs typeface="Times New Roman" panose="02020603050405020304" pitchFamily="18" charset="0"/>
            </a:endParaRPr>
          </a:p>
          <a:p>
            <a:pPr marL="0" indent="0">
              <a:buNone/>
            </a:pPr>
            <a:endParaRPr lang="en-US" sz="1400" b="1" u="sng" dirty="0">
              <a:latin typeface="Times New Roman" panose="02020603050405020304" pitchFamily="18" charset="0"/>
              <a:cs typeface="Times New Roman" panose="02020603050405020304" pitchFamily="18" charset="0"/>
            </a:endParaRPr>
          </a:p>
          <a:p>
            <a:pPr marL="0" indent="0">
              <a:buNone/>
            </a:pPr>
            <a:endParaRPr lang="en-US" sz="1400" b="1" u="sng" dirty="0">
              <a:latin typeface="Times New Roman" panose="02020603050405020304" pitchFamily="18" charset="0"/>
              <a:cs typeface="Times New Roman" panose="02020603050405020304" pitchFamily="18" charset="0"/>
            </a:endParaRPr>
          </a:p>
          <a:p>
            <a:pPr marL="0" indent="0">
              <a:buNone/>
            </a:pPr>
            <a:endParaRPr lang="en-US" sz="1400" b="1" u="sng" dirty="0">
              <a:latin typeface="Times New Roman" panose="02020603050405020304" pitchFamily="18" charset="0"/>
              <a:cs typeface="Times New Roman" panose="02020603050405020304" pitchFamily="18" charset="0"/>
            </a:endParaRPr>
          </a:p>
          <a:p>
            <a:pPr marL="0" indent="0">
              <a:buNone/>
            </a:pPr>
            <a:endParaRPr lang="en-US" sz="1400" b="1" u="sng" dirty="0">
              <a:latin typeface="Times New Roman" panose="02020603050405020304" pitchFamily="18" charset="0"/>
              <a:cs typeface="Times New Roman" panose="02020603050405020304" pitchFamily="18" charset="0"/>
            </a:endParaRPr>
          </a:p>
          <a:p>
            <a:pPr marL="0" indent="0">
              <a:buNone/>
            </a:pPr>
            <a:endParaRPr lang="en-US" sz="1400" b="1" u="sng" dirty="0">
              <a:latin typeface="Times New Roman" panose="02020603050405020304" pitchFamily="18" charset="0"/>
              <a:cs typeface="Times New Roman" panose="02020603050405020304" pitchFamily="18" charset="0"/>
            </a:endParaRPr>
          </a:p>
          <a:p>
            <a:pPr marL="0" indent="0">
              <a:buNone/>
            </a:pPr>
            <a:endParaRPr lang="en-US" sz="1400" b="1" u="sng" dirty="0">
              <a:latin typeface="Times New Roman" panose="02020603050405020304" pitchFamily="18" charset="0"/>
              <a:cs typeface="Times New Roman" panose="02020603050405020304" pitchFamily="18" charset="0"/>
            </a:endParaRPr>
          </a:p>
          <a:p>
            <a:pPr marL="0" indent="0">
              <a:buNone/>
            </a:pPr>
            <a:endParaRPr lang="en-US" sz="1400" b="1" u="sng" dirty="0">
              <a:latin typeface="Times New Roman" panose="02020603050405020304" pitchFamily="18" charset="0"/>
              <a:cs typeface="Times New Roman" panose="02020603050405020304" pitchFamily="18" charset="0"/>
            </a:endParaRPr>
          </a:p>
          <a:p>
            <a:pPr marL="0" indent="0">
              <a:buNone/>
            </a:pPr>
            <a:endParaRPr lang="en-US" sz="1400" b="1" u="sng" dirty="0">
              <a:latin typeface="Times New Roman" panose="02020603050405020304" pitchFamily="18" charset="0"/>
              <a:cs typeface="Times New Roman" panose="02020603050405020304" pitchFamily="18" charset="0"/>
            </a:endParaRPr>
          </a:p>
          <a:p>
            <a:pPr marL="0" indent="0">
              <a:buNone/>
            </a:pPr>
            <a:endParaRPr lang="en-US" sz="1400" b="1" u="sng" dirty="0">
              <a:latin typeface="Times New Roman" panose="02020603050405020304" pitchFamily="18" charset="0"/>
              <a:cs typeface="Times New Roman" panose="02020603050405020304" pitchFamily="18" charset="0"/>
            </a:endParaRPr>
          </a:p>
          <a:p>
            <a:pPr marL="0" indent="0">
              <a:buNone/>
            </a:pPr>
            <a:endParaRPr lang="en-US" sz="1400" b="1" u="sng" dirty="0">
              <a:latin typeface="Times New Roman" panose="02020603050405020304" pitchFamily="18" charset="0"/>
              <a:cs typeface="Times New Roman" panose="02020603050405020304" pitchFamily="18" charset="0"/>
            </a:endParaRPr>
          </a:p>
          <a:p>
            <a:pPr marL="0" indent="0">
              <a:buNone/>
            </a:pPr>
            <a:endParaRPr lang="en-US" sz="1400" b="1" u="sng" dirty="0">
              <a:latin typeface="Times New Roman" panose="02020603050405020304" pitchFamily="18" charset="0"/>
              <a:cs typeface="Times New Roman" panose="02020603050405020304" pitchFamily="18" charset="0"/>
            </a:endParaRPr>
          </a:p>
          <a:p>
            <a:pPr marL="0" indent="0">
              <a:buNone/>
            </a:pPr>
            <a:endParaRPr lang="en-US" sz="1400" b="1" u="sng" dirty="0">
              <a:latin typeface="Times New Roman" panose="02020603050405020304" pitchFamily="18" charset="0"/>
              <a:cs typeface="Times New Roman" panose="02020603050405020304" pitchFamily="18" charset="0"/>
            </a:endParaRPr>
          </a:p>
          <a:p>
            <a:pPr marL="0" indent="0">
              <a:buNone/>
            </a:pPr>
            <a:endParaRPr lang="en-IN" sz="1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390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ED30C3-EA26-8D38-7FD1-C9802648588B}"/>
              </a:ext>
            </a:extLst>
          </p:cNvPr>
          <p:cNvSpPr>
            <a:spLocks noGrp="1"/>
          </p:cNvSpPr>
          <p:nvPr>
            <p:ph type="title"/>
          </p:nvPr>
        </p:nvSpPr>
        <p:spPr>
          <a:xfrm>
            <a:off x="1123356" y="1188637"/>
            <a:ext cx="9984615" cy="1597228"/>
          </a:xfrm>
        </p:spPr>
        <p:txBody>
          <a:bodyPr>
            <a:normAutofit/>
          </a:bodyPr>
          <a:lstStyle/>
          <a:p>
            <a:r>
              <a:rPr lang="en-IN" sz="5100" b="1" i="0" dirty="0">
                <a:effectLst/>
                <a:latin typeface="clcicgqyw0002obe2xroteu2c"/>
              </a:rPr>
              <a:t>Conclusion</a:t>
            </a:r>
            <a:br>
              <a:rPr lang="en-IN" sz="5100" b="1" i="0" dirty="0">
                <a:effectLst/>
                <a:latin typeface="clcicgqyw0002obe2xroteu2c"/>
              </a:rPr>
            </a:br>
            <a:endParaRPr lang="en-IN" sz="5100" dirty="0"/>
          </a:p>
        </p:txBody>
      </p:sp>
      <p:pic>
        <p:nvPicPr>
          <p:cNvPr id="7" name="Graphic 6" descr="Phishing">
            <a:extLst>
              <a:ext uri="{FF2B5EF4-FFF2-40B4-BE49-F238E27FC236}">
                <a16:creationId xmlns:a16="http://schemas.microsoft.com/office/drawing/2014/main" id="{BFF46107-AABC-C1A7-7951-268DB76AC2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6250" y="3018327"/>
            <a:ext cx="2728198" cy="2728198"/>
          </a:xfrm>
          <a:prstGeom prst="rect">
            <a:avLst/>
          </a:prstGeom>
        </p:spPr>
      </p:pic>
      <p:sp>
        <p:nvSpPr>
          <p:cNvPr id="3" name="Content Placeholder 2">
            <a:extLst>
              <a:ext uri="{FF2B5EF4-FFF2-40B4-BE49-F238E27FC236}">
                <a16:creationId xmlns:a16="http://schemas.microsoft.com/office/drawing/2014/main" id="{06251CDA-1373-4696-57AF-1D9D98B6E7CB}"/>
              </a:ext>
            </a:extLst>
          </p:cNvPr>
          <p:cNvSpPr>
            <a:spLocks noGrp="1"/>
          </p:cNvSpPr>
          <p:nvPr>
            <p:ph idx="1"/>
          </p:nvPr>
        </p:nvSpPr>
        <p:spPr>
          <a:xfrm>
            <a:off x="5255260" y="1879600"/>
            <a:ext cx="6022340" cy="3846876"/>
          </a:xfrm>
        </p:spPr>
        <p:txBody>
          <a:bodyPr anchor="t">
            <a:normAutofit/>
          </a:bodyPr>
          <a:lstStyle/>
          <a:p>
            <a:r>
              <a:rPr lang="en-US" sz="2000" b="0" i="0" dirty="0">
                <a:effectLst/>
                <a:latin typeface="Times New Roman" panose="02020603050405020304" pitchFamily="18" charset="0"/>
                <a:cs typeface="Times New Roman" panose="02020603050405020304" pitchFamily="18" charset="0"/>
              </a:rPr>
              <a:t>In conclusion, spam email detection is an important issue that affects individuals and businesses alike. While there are many techniques and algorithms used in spam detection, it is important to remember that no system is perfect. By combining multiple approaches, such as machine learning and content-based filtering, it is possible to create a more effective spam filter.</a:t>
            </a:r>
          </a:p>
          <a:p>
            <a:r>
              <a:rPr lang="en-US" sz="2000" b="0" i="0" dirty="0">
                <a:effectLst/>
                <a:latin typeface="Times New Roman" panose="02020603050405020304" pitchFamily="18" charset="0"/>
                <a:cs typeface="Times New Roman" panose="02020603050405020304" pitchFamily="18" charset="0"/>
              </a:rPr>
              <a:t>Python provides a powerful toolset for implementing these techniques and creating custom spam filters. With its ease of use and extensive libraries, Python is an ideal language for developing spam detection systems</a:t>
            </a:r>
          </a:p>
          <a:p>
            <a:endParaRPr lang="en-IN" sz="1400" dirty="0"/>
          </a:p>
        </p:txBody>
      </p:sp>
    </p:spTree>
    <p:extLst>
      <p:ext uri="{BB962C8B-B14F-4D97-AF65-F5344CB8AC3E}">
        <p14:creationId xmlns:p14="http://schemas.microsoft.com/office/powerpoint/2010/main" val="35700360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A45128-73BC-D669-C097-0D792C07D766}"/>
              </a:ext>
            </a:extLst>
          </p:cNvPr>
          <p:cNvSpPr>
            <a:spLocks noGrp="1"/>
          </p:cNvSpPr>
          <p:nvPr>
            <p:ph type="title"/>
          </p:nvPr>
        </p:nvSpPr>
        <p:spPr>
          <a:xfrm>
            <a:off x="7045534" y="2906392"/>
            <a:ext cx="4805996" cy="1297115"/>
          </a:xfrm>
        </p:spPr>
        <p:txBody>
          <a:bodyPr vert="horz" lIns="91440" tIns="45720" rIns="91440" bIns="45720" rtlCol="0" anchor="t">
            <a:noAutofit/>
          </a:bodyPr>
          <a:lstStyle/>
          <a:p>
            <a:r>
              <a:rPr lang="en-US" sz="8800" b="1" i="1" kern="1200" dirty="0">
                <a:solidFill>
                  <a:schemeClr val="tx2"/>
                </a:solidFill>
                <a:effectLst>
                  <a:outerShdw blurRad="38100" dist="38100" dir="2700000" algn="tl">
                    <a:srgbClr val="000000">
                      <a:alpha val="43137"/>
                    </a:srgbClr>
                  </a:outerShdw>
                </a:effectLst>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A5F93355-7F49-9814-51B0-50B20E4F75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31232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3D5DCB-31AF-FC6D-4C70-0136EA74E874}"/>
              </a:ext>
            </a:extLst>
          </p:cNvPr>
          <p:cNvSpPr>
            <a:spLocks noGrp="1"/>
          </p:cNvSpPr>
          <p:nvPr>
            <p:ph type="title"/>
          </p:nvPr>
        </p:nvSpPr>
        <p:spPr>
          <a:xfrm>
            <a:off x="838201" y="365125"/>
            <a:ext cx="5251316" cy="1807305"/>
          </a:xfrm>
        </p:spPr>
        <p:txBody>
          <a:bodyPr>
            <a:normAutofit/>
          </a:bodyPr>
          <a:lstStyle/>
          <a:p>
            <a:r>
              <a:rPr lang="en-IN" dirty="0"/>
              <a:t>Submitted by:</a:t>
            </a:r>
          </a:p>
        </p:txBody>
      </p:sp>
      <p:sp>
        <p:nvSpPr>
          <p:cNvPr id="3" name="Content Placeholder 2">
            <a:extLst>
              <a:ext uri="{FF2B5EF4-FFF2-40B4-BE49-F238E27FC236}">
                <a16:creationId xmlns:a16="http://schemas.microsoft.com/office/drawing/2014/main" id="{45785698-55BF-7874-F284-D0C3AC9498BF}"/>
              </a:ext>
            </a:extLst>
          </p:cNvPr>
          <p:cNvSpPr>
            <a:spLocks noGrp="1"/>
          </p:cNvSpPr>
          <p:nvPr>
            <p:ph idx="1"/>
          </p:nvPr>
        </p:nvSpPr>
        <p:spPr>
          <a:xfrm>
            <a:off x="838200" y="2333297"/>
            <a:ext cx="5521960" cy="3843666"/>
          </a:xfrm>
        </p:spPr>
        <p:txBody>
          <a:bodyPr>
            <a:normAutofit fontScale="77500" lnSpcReduction="20000"/>
          </a:bodyPr>
          <a:lstStyle/>
          <a:p>
            <a:r>
              <a:rPr lang="en-IN" sz="2000" dirty="0"/>
              <a:t>Name :  Venu Tejaswi</a:t>
            </a:r>
          </a:p>
          <a:p>
            <a:r>
              <a:rPr lang="en-IN" sz="2000" dirty="0"/>
              <a:t>Reg no: 12100671</a:t>
            </a:r>
          </a:p>
          <a:p>
            <a:r>
              <a:rPr lang="en-IN" sz="2000" dirty="0"/>
              <a:t>Name : Krishna Sai Manideep</a:t>
            </a:r>
          </a:p>
          <a:p>
            <a:r>
              <a:rPr lang="en-IN" sz="2000" dirty="0"/>
              <a:t>Reg no :12105054</a:t>
            </a:r>
          </a:p>
          <a:p>
            <a:r>
              <a:rPr lang="en-IN" sz="2000" dirty="0"/>
              <a:t>Name: Shanmukh Datta</a:t>
            </a:r>
          </a:p>
          <a:p>
            <a:r>
              <a:rPr lang="en-IN" sz="2000" dirty="0"/>
              <a:t>Reg no :12104966</a:t>
            </a:r>
          </a:p>
          <a:p>
            <a:pPr marL="0" indent="0">
              <a:buNone/>
            </a:pPr>
            <a:r>
              <a:rPr lang="en-IN" sz="2000" dirty="0"/>
              <a:t>                                                                                                               </a:t>
            </a:r>
          </a:p>
          <a:p>
            <a:pPr marL="0" indent="0">
              <a:buNone/>
            </a:pPr>
            <a:endParaRPr lang="en-IN" sz="2000" dirty="0"/>
          </a:p>
          <a:p>
            <a:pPr marL="0" indent="0">
              <a:buNone/>
            </a:pPr>
            <a:r>
              <a:rPr lang="en-IN" sz="2000" dirty="0"/>
              <a:t>                                           </a:t>
            </a:r>
          </a:p>
          <a:p>
            <a:pPr marL="0" indent="0">
              <a:buNone/>
            </a:pPr>
            <a:endParaRPr lang="en-IN" sz="2000" dirty="0"/>
          </a:p>
          <a:p>
            <a:pPr marL="0" indent="0">
              <a:buNone/>
            </a:pPr>
            <a:r>
              <a:rPr lang="en-IN" sz="2000" b="1" dirty="0"/>
              <a:t>                                         </a:t>
            </a:r>
            <a:r>
              <a:rPr lang="en-IN" sz="3800" b="1" dirty="0"/>
              <a:t>Submitted to:</a:t>
            </a:r>
          </a:p>
          <a:p>
            <a:pPr marL="0" indent="0">
              <a:buNone/>
            </a:pPr>
            <a:r>
              <a:rPr lang="en-IN" sz="2000" dirty="0"/>
              <a:t>                                                       </a:t>
            </a:r>
            <a:r>
              <a:rPr lang="en-IN" i="1" dirty="0" err="1"/>
              <a:t>Mr.Dipen</a:t>
            </a:r>
            <a:r>
              <a:rPr lang="en-IN" i="1" dirty="0"/>
              <a:t> Saini</a:t>
            </a:r>
          </a:p>
        </p:txBody>
      </p:sp>
      <p:pic>
        <p:nvPicPr>
          <p:cNvPr id="5" name="Picture 4" descr="Interior of dark warehouse">
            <a:extLst>
              <a:ext uri="{FF2B5EF4-FFF2-40B4-BE49-F238E27FC236}">
                <a16:creationId xmlns:a16="http://schemas.microsoft.com/office/drawing/2014/main" id="{13CE9734-FF2C-078C-0C26-5B80A3507868}"/>
              </a:ext>
            </a:extLst>
          </p:cNvPr>
          <p:cNvPicPr>
            <a:picLocks noChangeAspect="1"/>
          </p:cNvPicPr>
          <p:nvPr/>
        </p:nvPicPr>
        <p:blipFill rotWithShape="1">
          <a:blip r:embed="rId2"/>
          <a:srcRect l="30120" r="2097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93550523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A196E5-371D-B096-ABDC-EC75DA216135}"/>
              </a:ext>
            </a:extLst>
          </p:cNvPr>
          <p:cNvSpPr>
            <a:spLocks noGrp="1"/>
          </p:cNvSpPr>
          <p:nvPr>
            <p:ph type="title"/>
          </p:nvPr>
        </p:nvSpPr>
        <p:spPr>
          <a:xfrm>
            <a:off x="1136397" y="502020"/>
            <a:ext cx="5323715" cy="1642970"/>
          </a:xfrm>
        </p:spPr>
        <p:txBody>
          <a:bodyPr anchor="b">
            <a:normAutofit/>
          </a:bodyPr>
          <a:lstStyle/>
          <a:p>
            <a:r>
              <a:rPr lang="en-US" sz="4000" b="1">
                <a:effectLst/>
                <a:latin typeface="Times New Roman" panose="02020603050405020304" pitchFamily="18" charset="0"/>
                <a:ea typeface="Calibri" panose="020F0502020204030204" pitchFamily="34" charset="0"/>
                <a:cs typeface="Times New Roman" panose="02020603050405020304" pitchFamily="18" charset="0"/>
              </a:rPr>
              <a:t>Introduction </a:t>
            </a:r>
            <a:endParaRPr lang="en-IN" sz="4000"/>
          </a:p>
        </p:txBody>
      </p:sp>
      <p:sp>
        <p:nvSpPr>
          <p:cNvPr id="3" name="Content Placeholder 2">
            <a:extLst>
              <a:ext uri="{FF2B5EF4-FFF2-40B4-BE49-F238E27FC236}">
                <a16:creationId xmlns:a16="http://schemas.microsoft.com/office/drawing/2014/main" id="{1BE383A4-07C8-2E0E-0B64-59796FFBE67F}"/>
              </a:ext>
            </a:extLst>
          </p:cNvPr>
          <p:cNvSpPr>
            <a:spLocks noGrp="1"/>
          </p:cNvSpPr>
          <p:nvPr>
            <p:ph idx="1"/>
          </p:nvPr>
        </p:nvSpPr>
        <p:spPr>
          <a:xfrm>
            <a:off x="1144923" y="2144990"/>
            <a:ext cx="5315189" cy="4011970"/>
          </a:xfrm>
        </p:spPr>
        <p:txBody>
          <a:bodyPr anchor="t">
            <a:normAutofit fontScale="92500"/>
          </a:bodyPr>
          <a:lstStyle/>
          <a:p>
            <a:r>
              <a:rPr lang="en-US" sz="2000" b="0" i="0" dirty="0">
                <a:effectLst/>
                <a:latin typeface="clcicgqyw0002obe2xroteu2c"/>
              </a:rPr>
              <a:t>Spam emails are a major problem for individuals and businesses alike. These unsolicited emails can contain viruses, phishing scams and other harmful content. In order to combat this issue, many email providers have implemented spam filters that automatically detect and filter out unwanted emails. However, these filters are not always effective and some spam emails still manage to slip through.</a:t>
            </a:r>
          </a:p>
          <a:p>
            <a:r>
              <a:rPr lang="en-US" sz="2000" b="0" i="0" dirty="0">
                <a:effectLst/>
                <a:latin typeface="clcicgqyw0002obe2xroteu2c"/>
              </a:rPr>
              <a:t>In this presentation, we will explore how Python can be used to detect and filter out spam emails. We will discuss the different techniques and algorithms used in spam detection, as well as the advantages and limitations of each approach.</a:t>
            </a:r>
          </a:p>
          <a:p>
            <a:endParaRPr lang="en-US" sz="2000" b="0" i="0" dirty="0">
              <a:effectLst/>
              <a:latin typeface="clcicgqyw0002obe2xroteu2c"/>
            </a:endParaRPr>
          </a:p>
          <a:p>
            <a:endParaRPr lang="en-US" sz="2000" b="0" i="0" dirty="0">
              <a:effectLst/>
              <a:latin typeface="clcicgqyw0002obe2xroteu2c"/>
            </a:endParaRPr>
          </a:p>
          <a:p>
            <a:endParaRPr lang="en-IN" sz="2000" dirty="0"/>
          </a:p>
        </p:txBody>
      </p:sp>
      <p:sp>
        <p:nvSpPr>
          <p:cNvPr id="23" name="Rectangle 2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Phishing">
            <a:extLst>
              <a:ext uri="{FF2B5EF4-FFF2-40B4-BE49-F238E27FC236}">
                <a16:creationId xmlns:a16="http://schemas.microsoft.com/office/drawing/2014/main" id="{805445E1-1F4B-8A56-E940-DD9B933FEE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3209916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316EDC-2AA6-177B-FB11-481B306787ED}"/>
              </a:ext>
            </a:extLst>
          </p:cNvPr>
          <p:cNvSpPr>
            <a:spLocks noGrp="1"/>
          </p:cNvSpPr>
          <p:nvPr>
            <p:ph type="title"/>
          </p:nvPr>
        </p:nvSpPr>
        <p:spPr>
          <a:xfrm>
            <a:off x="640080" y="325369"/>
            <a:ext cx="4368602" cy="1956841"/>
          </a:xfrm>
        </p:spPr>
        <p:txBody>
          <a:bodyPr anchor="b">
            <a:normAutofit/>
          </a:bodyPr>
          <a:lstStyle/>
          <a:p>
            <a:r>
              <a:rPr lang="en-IN" sz="5400"/>
              <a:t>PROJECT SCOPE </a:t>
            </a:r>
          </a:p>
        </p:txBody>
      </p:sp>
      <p:sp>
        <p:nvSpPr>
          <p:cNvPr id="2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10912D81-660F-3109-EF3C-FC3453464206}"/>
              </a:ext>
            </a:extLst>
          </p:cNvPr>
          <p:cNvSpPr>
            <a:spLocks noGrp="1"/>
          </p:cNvSpPr>
          <p:nvPr>
            <p:ph idx="1"/>
          </p:nvPr>
        </p:nvSpPr>
        <p:spPr>
          <a:xfrm>
            <a:off x="640080" y="2872899"/>
            <a:ext cx="4243589" cy="3320668"/>
          </a:xfrm>
        </p:spPr>
        <p:txBody>
          <a:bodyPr>
            <a:normAutofit/>
          </a:bodyPr>
          <a:lstStyle/>
          <a:p>
            <a:r>
              <a:rPr lang="en-US" sz="1700"/>
              <a:t>This project needs a coordinated scope of work. These scopes will help to focus on this project. </a:t>
            </a:r>
          </a:p>
          <a:p>
            <a:r>
              <a:rPr lang="en-US" sz="1700"/>
              <a:t>The scopes are: </a:t>
            </a:r>
          </a:p>
          <a:p>
            <a:pPr marL="0" indent="0">
              <a:buNone/>
            </a:pPr>
            <a:r>
              <a:rPr lang="en-US" sz="1700"/>
              <a:t>        i. Modified existing machine learning algorithm. </a:t>
            </a:r>
          </a:p>
          <a:p>
            <a:pPr marL="0" indent="0">
              <a:buNone/>
            </a:pPr>
            <a:r>
              <a:rPr lang="en-US" sz="1700"/>
              <a:t>       ii. Make use and classify of a data set including data preparation,classification and visualization. </a:t>
            </a:r>
          </a:p>
          <a:p>
            <a:pPr marL="0" indent="0">
              <a:buNone/>
            </a:pPr>
            <a:r>
              <a:rPr lang="en-US" sz="1700"/>
              <a:t>      iii. Score of data to determine the accuracy of spam detection</a:t>
            </a:r>
            <a:endParaRPr lang="en-IN" sz="1700"/>
          </a:p>
        </p:txBody>
      </p:sp>
      <p:pic>
        <p:nvPicPr>
          <p:cNvPr id="22" name="Picture 4" descr="Light bulb on yellow background with sketched light beams and cord">
            <a:extLst>
              <a:ext uri="{FF2B5EF4-FFF2-40B4-BE49-F238E27FC236}">
                <a16:creationId xmlns:a16="http://schemas.microsoft.com/office/drawing/2014/main" id="{5C32895F-C561-F39B-65E9-4F43F880B07A}"/>
              </a:ext>
            </a:extLst>
          </p:cNvPr>
          <p:cNvPicPr>
            <a:picLocks noChangeAspect="1"/>
          </p:cNvPicPr>
          <p:nvPr/>
        </p:nvPicPr>
        <p:blipFill rotWithShape="1">
          <a:blip r:embed="rId2"/>
          <a:srcRect l="3831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5684942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FAC198-F215-B193-5B68-1549089DA339}"/>
              </a:ext>
            </a:extLst>
          </p:cNvPr>
          <p:cNvSpPr>
            <a:spLocks noGrp="1"/>
          </p:cNvSpPr>
          <p:nvPr>
            <p:ph type="title"/>
          </p:nvPr>
        </p:nvSpPr>
        <p:spPr>
          <a:xfrm>
            <a:off x="1006900" y="1188637"/>
            <a:ext cx="3141430" cy="4480726"/>
          </a:xfrm>
        </p:spPr>
        <p:txBody>
          <a:bodyPr>
            <a:normAutofit/>
          </a:bodyPr>
          <a:lstStyle/>
          <a:p>
            <a:pPr algn="r"/>
            <a:r>
              <a:rPr lang="en-IN" sz="4600" b="1" i="0" dirty="0">
                <a:effectLst>
                  <a:outerShdw blurRad="38100" dist="38100" dir="2700000" algn="tl">
                    <a:srgbClr val="000000">
                      <a:alpha val="43137"/>
                    </a:srgbClr>
                  </a:outerShdw>
                </a:effectLst>
                <a:latin typeface="clcicgqyw0002obe2xroteu2c"/>
              </a:rPr>
              <a:t>Limitations of Spam Detection</a:t>
            </a:r>
            <a:br>
              <a:rPr lang="en-IN" sz="4600" b="1" i="0" dirty="0">
                <a:effectLst/>
                <a:latin typeface="clcicgqyw0002obe2xroteu2c"/>
              </a:rPr>
            </a:br>
            <a:endParaRPr lang="en-IN" sz="4600" dirty="0"/>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710E13-FF53-7C7F-74A3-53933D36F0F5}"/>
              </a:ext>
            </a:extLst>
          </p:cNvPr>
          <p:cNvSpPr>
            <a:spLocks noGrp="1"/>
          </p:cNvSpPr>
          <p:nvPr>
            <p:ph idx="1"/>
          </p:nvPr>
        </p:nvSpPr>
        <p:spPr>
          <a:xfrm>
            <a:off x="5138928" y="1338729"/>
            <a:ext cx="4795584" cy="4180542"/>
          </a:xfrm>
        </p:spPr>
        <p:txBody>
          <a:bodyPr anchor="ctr">
            <a:normAutofit/>
          </a:bodyPr>
          <a:lstStyle/>
          <a:p>
            <a:pPr marL="0" indent="0">
              <a:buNone/>
            </a:pPr>
            <a:r>
              <a:rPr lang="en-US" sz="2400" b="1" u="sng" dirty="0">
                <a:latin typeface="Times New Roman" panose="02020603050405020304" pitchFamily="18" charset="0"/>
                <a:cs typeface="Times New Roman" panose="02020603050405020304" pitchFamily="18" charset="0"/>
              </a:rPr>
              <a:t>The limitation of this project are</a:t>
            </a:r>
            <a:r>
              <a:rPr lang="en-US" sz="2400" dirty="0">
                <a:latin typeface="Times New Roman" panose="02020603050405020304" pitchFamily="18" charset="0"/>
                <a:cs typeface="Times New Roman" panose="02020603050405020304" pitchFamily="18" charset="0"/>
              </a:rPr>
              <a:t>: </a:t>
            </a:r>
          </a:p>
          <a:p>
            <a:pPr marL="0" indent="0">
              <a:buNone/>
            </a:pP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This project can only detect and calculate the accuracy of spam messages only </a:t>
            </a:r>
          </a:p>
          <a:p>
            <a:pPr marL="0" indent="0">
              <a:buNone/>
            </a:pPr>
            <a:r>
              <a:rPr lang="en-US" sz="2400" dirty="0">
                <a:latin typeface="Times New Roman" panose="02020603050405020304" pitchFamily="18" charset="0"/>
                <a:cs typeface="Times New Roman" panose="02020603050405020304" pitchFamily="18" charset="0"/>
              </a:rPr>
              <a:t>ii. It focus on filtering, </a:t>
            </a:r>
            <a:r>
              <a:rPr lang="en-US" sz="2400" dirty="0" err="1">
                <a:latin typeface="Times New Roman" panose="02020603050405020304" pitchFamily="18" charset="0"/>
                <a:cs typeface="Times New Roman" panose="02020603050405020304" pitchFamily="18" charset="0"/>
              </a:rPr>
              <a:t>analysing</a:t>
            </a:r>
            <a:r>
              <a:rPr lang="en-US" sz="2400" dirty="0">
                <a:latin typeface="Times New Roman" panose="02020603050405020304" pitchFamily="18" charset="0"/>
                <a:cs typeface="Times New Roman" panose="02020603050405020304" pitchFamily="18" charset="0"/>
              </a:rPr>
              <a:t> and classifying the messages. </a:t>
            </a:r>
          </a:p>
          <a:p>
            <a:pPr marL="0" indent="0">
              <a:buNone/>
            </a:pPr>
            <a:r>
              <a:rPr lang="en-US" sz="2400" dirty="0">
                <a:latin typeface="Times New Roman" panose="02020603050405020304" pitchFamily="18" charset="0"/>
                <a:cs typeface="Times New Roman" panose="02020603050405020304" pitchFamily="18" charset="0"/>
              </a:rPr>
              <a:t>iii. Do not block the messages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2461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0B9F75B1-F148-E850-CBA2-FF4E91353108}"/>
              </a:ext>
            </a:extLst>
          </p:cNvPr>
          <p:cNvPicPr>
            <a:picLocks noChangeAspect="1"/>
          </p:cNvPicPr>
          <p:nvPr/>
        </p:nvPicPr>
        <p:blipFill rotWithShape="1">
          <a:blip r:embed="rId2">
            <a:alphaModFix amt="40000"/>
          </a:blip>
          <a:srcRect t="7017" b="8713"/>
          <a:stretch/>
        </p:blipFill>
        <p:spPr>
          <a:xfrm>
            <a:off x="20" y="10"/>
            <a:ext cx="12191979" cy="6857990"/>
          </a:xfrm>
          <a:prstGeom prst="rect">
            <a:avLst/>
          </a:prstGeom>
        </p:spPr>
      </p:pic>
      <p:sp>
        <p:nvSpPr>
          <p:cNvPr id="2" name="Title 1">
            <a:extLst>
              <a:ext uri="{FF2B5EF4-FFF2-40B4-BE49-F238E27FC236}">
                <a16:creationId xmlns:a16="http://schemas.microsoft.com/office/drawing/2014/main" id="{AEA61AAB-64DB-33AF-6CF1-0A93C3168171}"/>
              </a:ext>
            </a:extLst>
          </p:cNvPr>
          <p:cNvSpPr>
            <a:spLocks noGrp="1"/>
          </p:cNvSpPr>
          <p:nvPr>
            <p:ph type="title"/>
          </p:nvPr>
        </p:nvSpPr>
        <p:spPr>
          <a:xfrm>
            <a:off x="640080" y="853673"/>
            <a:ext cx="4023360" cy="5004794"/>
          </a:xfrm>
        </p:spPr>
        <p:txBody>
          <a:bodyPr>
            <a:normAutofit/>
          </a:bodyPr>
          <a:lstStyle/>
          <a:p>
            <a:r>
              <a:rPr lang="en-US" sz="5400" b="1" i="0">
                <a:solidFill>
                  <a:srgbClr val="FFFFFF"/>
                </a:solidFill>
                <a:effectLst/>
                <a:latin typeface="clcicgqyw0002obe2xroteu2c"/>
              </a:rPr>
              <a:t>Machine Learning for Spam Detection</a:t>
            </a:r>
            <a:br>
              <a:rPr lang="en-US" sz="5400" b="1" i="0">
                <a:solidFill>
                  <a:srgbClr val="FFFFFF"/>
                </a:solidFill>
                <a:effectLst/>
                <a:latin typeface="clcicgqyw0002obe2xroteu2c"/>
              </a:rPr>
            </a:br>
            <a:endParaRPr lang="en-IN" sz="5400">
              <a:solidFill>
                <a:srgbClr val="FFFFFF"/>
              </a:solidFill>
            </a:endParaRPr>
          </a:p>
        </p:txBody>
      </p:sp>
      <p:sp>
        <p:nvSpPr>
          <p:cNvPr id="3" name="Content Placeholder 2">
            <a:extLst>
              <a:ext uri="{FF2B5EF4-FFF2-40B4-BE49-F238E27FC236}">
                <a16:creationId xmlns:a16="http://schemas.microsoft.com/office/drawing/2014/main" id="{3976B22C-0216-6AA1-7FB9-8B5EF2CE19FA}"/>
              </a:ext>
            </a:extLst>
          </p:cNvPr>
          <p:cNvSpPr>
            <a:spLocks noGrp="1"/>
          </p:cNvSpPr>
          <p:nvPr>
            <p:ph idx="1"/>
          </p:nvPr>
        </p:nvSpPr>
        <p:spPr>
          <a:xfrm>
            <a:off x="5599083" y="853673"/>
            <a:ext cx="5715000" cy="5004794"/>
          </a:xfrm>
        </p:spPr>
        <p:txBody>
          <a:bodyPr anchor="ctr">
            <a:normAutofit/>
          </a:bodyPr>
          <a:lstStyle/>
          <a:p>
            <a:r>
              <a:rPr lang="en-US" sz="2000" b="0" i="0" dirty="0">
                <a:solidFill>
                  <a:srgbClr val="FFFFFF"/>
                </a:solidFill>
                <a:effectLst/>
                <a:latin typeface="clcicgqyw0002obe2xroteu2c"/>
              </a:rPr>
              <a:t>One of the most effective ways to detect spam emails is through machine learning algorithms. Machine learning involves training a model on a large dataset of emails, both spam and non-spam, and using this model to predict whether a new email is spam or not. There are several machine learning algorithms that can be used for spam detection, including Naive Bayes, Support Vector Machines (SVMs),Logistic Regression and Random Forests.</a:t>
            </a:r>
          </a:p>
          <a:p>
            <a:r>
              <a:rPr lang="en-US" sz="2000" b="0" i="0" dirty="0">
                <a:solidFill>
                  <a:srgbClr val="FFFFFF"/>
                </a:solidFill>
                <a:effectLst/>
                <a:latin typeface="clcicgqyw0002obe2xroteu2c"/>
              </a:rPr>
              <a:t>These algorithms work by analyzing the content of an email, such as the subject line, sender, and body text, and looking for patterns that are common in spam emails. By training the model on a large dataset, it can learn to recognize these patterns and accurately classify new emails as spam or not spam.</a:t>
            </a:r>
          </a:p>
          <a:p>
            <a:endParaRPr lang="en-US" sz="2000" b="0" i="0" dirty="0">
              <a:solidFill>
                <a:srgbClr val="FFFFFF"/>
              </a:solidFill>
              <a:effectLst/>
              <a:latin typeface="clcicgqyw0002obe2xroteu2c"/>
            </a:endParaRPr>
          </a:p>
          <a:p>
            <a:endParaRPr lang="en-IN" sz="2000" dirty="0">
              <a:solidFill>
                <a:srgbClr val="FFFFFF"/>
              </a:solidFill>
            </a:endParaRPr>
          </a:p>
        </p:txBody>
      </p:sp>
      <p:sp>
        <p:nvSpPr>
          <p:cNvPr id="18"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778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A6D8F4-F0B5-3DF3-1186-749D3CA82754}"/>
              </a:ext>
            </a:extLst>
          </p:cNvPr>
          <p:cNvSpPr>
            <a:spLocks noGrp="1"/>
          </p:cNvSpPr>
          <p:nvPr>
            <p:ph type="title"/>
          </p:nvPr>
        </p:nvSpPr>
        <p:spPr>
          <a:xfrm>
            <a:off x="5297762" y="329184"/>
            <a:ext cx="6251110" cy="1783080"/>
          </a:xfrm>
        </p:spPr>
        <p:txBody>
          <a:bodyPr anchor="b">
            <a:normAutofit/>
          </a:bodyPr>
          <a:lstStyle/>
          <a:p>
            <a:r>
              <a:rPr lang="en-IN" sz="4600" b="1" i="0" dirty="0">
                <a:effectLst/>
                <a:latin typeface="clcicgqyw0002obe2xroteu2c"/>
              </a:rPr>
              <a:t>Content-Based Filtering</a:t>
            </a:r>
            <a:br>
              <a:rPr lang="en-IN" sz="4600" b="1" i="0" dirty="0">
                <a:effectLst/>
                <a:latin typeface="clcicgqyw0002obe2xroteu2c"/>
              </a:rPr>
            </a:br>
            <a:endParaRPr lang="en-IN" sz="4600" dirty="0"/>
          </a:p>
        </p:txBody>
      </p:sp>
      <p:pic>
        <p:nvPicPr>
          <p:cNvPr id="5" name="Picture 4" descr="Empty speech bubbles">
            <a:extLst>
              <a:ext uri="{FF2B5EF4-FFF2-40B4-BE49-F238E27FC236}">
                <a16:creationId xmlns:a16="http://schemas.microsoft.com/office/drawing/2014/main" id="{532E0E83-346E-ED64-F5A5-89C2BE5E315B}"/>
              </a:ext>
            </a:extLst>
          </p:cNvPr>
          <p:cNvPicPr>
            <a:picLocks noChangeAspect="1"/>
          </p:cNvPicPr>
          <p:nvPr/>
        </p:nvPicPr>
        <p:blipFill rotWithShape="1">
          <a:blip r:embed="rId2"/>
          <a:srcRect l="31582" r="23087"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B845C4-E9A2-2830-C829-D801C8AAAF7A}"/>
              </a:ext>
            </a:extLst>
          </p:cNvPr>
          <p:cNvSpPr>
            <a:spLocks noGrp="1"/>
          </p:cNvSpPr>
          <p:nvPr>
            <p:ph idx="1"/>
          </p:nvPr>
        </p:nvSpPr>
        <p:spPr>
          <a:xfrm>
            <a:off x="5297762" y="2687962"/>
            <a:ext cx="6251110" cy="3483864"/>
          </a:xfrm>
        </p:spPr>
        <p:txBody>
          <a:bodyPr>
            <a:normAutofit/>
          </a:bodyPr>
          <a:lstStyle/>
          <a:p>
            <a:pPr algn="l"/>
            <a:r>
              <a:rPr lang="en-US" sz="2000" b="0" i="0" dirty="0">
                <a:effectLst/>
                <a:latin typeface="Times New Roman" panose="02020603050405020304" pitchFamily="18" charset="0"/>
                <a:cs typeface="Times New Roman" panose="02020603050405020304" pitchFamily="18" charset="0"/>
              </a:rPr>
              <a:t>Content-based filtering is another technique used in spam detection. This approach involves analyzing the content of an email, such as images and links, to determine whether it is spam or not. For example, if an email contains a link to a known phishing website, it can be flagged as spam.</a:t>
            </a:r>
          </a:p>
          <a:p>
            <a:pPr algn="l"/>
            <a:r>
              <a:rPr lang="en-US" sz="2000" b="0" i="0" dirty="0">
                <a:effectLst/>
                <a:latin typeface="Times New Roman" panose="02020603050405020304" pitchFamily="18" charset="0"/>
                <a:cs typeface="Times New Roman" panose="02020603050405020304" pitchFamily="18" charset="0"/>
              </a:rPr>
              <a:t>Content-based filtering can also be used to detect spam emails that contain certain keywords or phrases, such as 'get rich quick' or 'free money'. By analyzing the content of an email, these keywords can be identified and the email can be flagged as spam.</a:t>
            </a:r>
          </a:p>
          <a:p>
            <a:endParaRPr lang="en-IN" sz="2200" dirty="0"/>
          </a:p>
        </p:txBody>
      </p:sp>
    </p:spTree>
    <p:extLst>
      <p:ext uri="{BB962C8B-B14F-4D97-AF65-F5344CB8AC3E}">
        <p14:creationId xmlns:p14="http://schemas.microsoft.com/office/powerpoint/2010/main" val="42669453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D821C5-B7D8-1EF6-160C-C274F4572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12235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861</Words>
  <Application>Microsoft Office PowerPoint</Application>
  <PresentationFormat>Widescreen</PresentationFormat>
  <Paragraphs>70</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clcicgqyw0002obe2xroteu2c</vt:lpstr>
      <vt:lpstr>Times New Roman</vt:lpstr>
      <vt:lpstr>Office Theme</vt:lpstr>
      <vt:lpstr>INT 404 – CA 1</vt:lpstr>
      <vt:lpstr>SPAM EMAIL DETECTION USING PYTHON</vt:lpstr>
      <vt:lpstr>Submitted by:</vt:lpstr>
      <vt:lpstr>Introduction </vt:lpstr>
      <vt:lpstr>PROJECT SCOPE </vt:lpstr>
      <vt:lpstr>Limitations of Spam Detection </vt:lpstr>
      <vt:lpstr>Machine Learning for Spam Detection </vt:lpstr>
      <vt:lpstr>Content-Based Filtering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Used Libraries</vt:lpstr>
      <vt:lpstr>PowerPoint Presentation</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 404 – CA 1</dc:title>
  <dc:creator>SATULURI KRISHNA SAI MANIDEEP</dc:creator>
  <cp:lastModifiedBy>shanmukhagopu555@gmail.com</cp:lastModifiedBy>
  <cp:revision>4</cp:revision>
  <dcterms:created xsi:type="dcterms:W3CDTF">2023-04-17T15:36:28Z</dcterms:created>
  <dcterms:modified xsi:type="dcterms:W3CDTF">2023-04-25T12:10:27Z</dcterms:modified>
</cp:coreProperties>
</file>